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27"/>
  </p:notesMasterIdLst>
  <p:sldIdLst>
    <p:sldId id="258" r:id="rId3"/>
    <p:sldId id="260" r:id="rId4"/>
    <p:sldId id="261" r:id="rId5"/>
    <p:sldId id="271" r:id="rId6"/>
    <p:sldId id="263" r:id="rId7"/>
    <p:sldId id="264" r:id="rId8"/>
    <p:sldId id="267" r:id="rId9"/>
    <p:sldId id="268" r:id="rId10"/>
    <p:sldId id="269" r:id="rId11"/>
    <p:sldId id="274" r:id="rId12"/>
    <p:sldId id="272" r:id="rId13"/>
    <p:sldId id="275" r:id="rId14"/>
    <p:sldId id="273" r:id="rId15"/>
    <p:sldId id="280" r:id="rId16"/>
    <p:sldId id="278" r:id="rId17"/>
    <p:sldId id="277" r:id="rId18"/>
    <p:sldId id="279" r:id="rId19"/>
    <p:sldId id="281" r:id="rId20"/>
    <p:sldId id="284" r:id="rId21"/>
    <p:sldId id="282" r:id="rId22"/>
    <p:sldId id="283" r:id="rId23"/>
    <p:sldId id="262" r:id="rId24"/>
    <p:sldId id="270" r:id="rId25"/>
    <p:sldId id="257"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A6E475-434F-4C63-8795-1FA236E04021}" v="31" dt="2021-09-23T07:23:36.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120"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58A6E475-434F-4C63-8795-1FA236E04021}"/>
    <pc:docChg chg="undo custSel addSld delSld modSld sldOrd addMainMaster delMainMaster modMainMaster">
      <pc:chgData name="Pascalle Cup" userId="abbe84a0-611b-406e-b251-e8b4b71c069a" providerId="ADAL" clId="{58A6E475-434F-4C63-8795-1FA236E04021}" dt="2021-09-23T07:23:43.908" v="796" actId="27614"/>
      <pc:docMkLst>
        <pc:docMk/>
      </pc:docMkLst>
      <pc:sldChg chg="del">
        <pc:chgData name="Pascalle Cup" userId="abbe84a0-611b-406e-b251-e8b4b71c069a" providerId="ADAL" clId="{58A6E475-434F-4C63-8795-1FA236E04021}" dt="2021-09-22T14:39:39.638" v="8" actId="47"/>
        <pc:sldMkLst>
          <pc:docMk/>
          <pc:sldMk cId="3103253601" sldId="256"/>
        </pc:sldMkLst>
      </pc:sldChg>
      <pc:sldChg chg="addSp delSp modSp mod setBg">
        <pc:chgData name="Pascalle Cup" userId="abbe84a0-611b-406e-b251-e8b4b71c069a" providerId="ADAL" clId="{58A6E475-434F-4C63-8795-1FA236E04021}" dt="2021-09-23T07:23:43.908" v="796" actId="27614"/>
        <pc:sldMkLst>
          <pc:docMk/>
          <pc:sldMk cId="1271816725" sldId="257"/>
        </pc:sldMkLst>
        <pc:spChg chg="add">
          <ac:chgData name="Pascalle Cup" userId="abbe84a0-611b-406e-b251-e8b4b71c069a" providerId="ADAL" clId="{58A6E475-434F-4C63-8795-1FA236E04021}" dt="2021-09-23T07:23:41.401" v="795" actId="26606"/>
          <ac:spMkLst>
            <pc:docMk/>
            <pc:sldMk cId="1271816725" sldId="257"/>
            <ac:spMk id="4" creationId="{7BDAC5B6-20CE-447F-8BA1-F2274AC7AE5B}"/>
          </ac:spMkLst>
        </pc:spChg>
        <pc:spChg chg="add">
          <ac:chgData name="Pascalle Cup" userId="abbe84a0-611b-406e-b251-e8b4b71c069a" providerId="ADAL" clId="{58A6E475-434F-4C63-8795-1FA236E04021}" dt="2021-09-23T07:23:41.401" v="795" actId="26606"/>
          <ac:spMkLst>
            <pc:docMk/>
            <pc:sldMk cId="1271816725" sldId="257"/>
            <ac:spMk id="5" creationId="{D1D22B31-BF8F-446B-9009-8A251FB177CB}"/>
          </ac:spMkLst>
        </pc:spChg>
        <pc:spChg chg="add del">
          <ac:chgData name="Pascalle Cup" userId="abbe84a0-611b-406e-b251-e8b4b71c069a" providerId="ADAL" clId="{58A6E475-434F-4C63-8795-1FA236E04021}" dt="2021-09-23T07:23:33.896" v="792" actId="26606"/>
          <ac:spMkLst>
            <pc:docMk/>
            <pc:sldMk cId="1271816725" sldId="257"/>
            <ac:spMk id="7" creationId="{82A5F716-98EF-42EF-A471-87C6DFDCC799}"/>
          </ac:spMkLst>
        </pc:spChg>
        <pc:spChg chg="add del">
          <ac:chgData name="Pascalle Cup" userId="abbe84a0-611b-406e-b251-e8b4b71c069a" providerId="ADAL" clId="{58A6E475-434F-4C63-8795-1FA236E04021}" dt="2021-09-23T07:23:33.896" v="792" actId="26606"/>
          <ac:spMkLst>
            <pc:docMk/>
            <pc:sldMk cId="1271816725" sldId="257"/>
            <ac:spMk id="9" creationId="{B87687D8-4EF1-4EF2-BF7E-74BB4A3D1806}"/>
          </ac:spMkLst>
        </pc:spChg>
        <pc:picChg chg="add del mod">
          <ac:chgData name="Pascalle Cup" userId="abbe84a0-611b-406e-b251-e8b4b71c069a" providerId="ADAL" clId="{58A6E475-434F-4C63-8795-1FA236E04021}" dt="2021-09-23T07:23:43.908" v="796" actId="27614"/>
          <ac:picMkLst>
            <pc:docMk/>
            <pc:sldMk cId="1271816725" sldId="257"/>
            <ac:picMk id="2" creationId="{49C76841-BA6F-47CB-8F49-F7A2B1492715}"/>
          </ac:picMkLst>
        </pc:picChg>
      </pc:sldChg>
      <pc:sldChg chg="modSp mod">
        <pc:chgData name="Pascalle Cup" userId="abbe84a0-611b-406e-b251-e8b4b71c069a" providerId="ADAL" clId="{58A6E475-434F-4C63-8795-1FA236E04021}" dt="2021-09-22T14:40:00.422" v="9" actId="6549"/>
        <pc:sldMkLst>
          <pc:docMk/>
          <pc:sldMk cId="4084983129" sldId="260"/>
        </pc:sldMkLst>
        <pc:spChg chg="mod">
          <ac:chgData name="Pascalle Cup" userId="abbe84a0-611b-406e-b251-e8b4b71c069a" providerId="ADAL" clId="{58A6E475-434F-4C63-8795-1FA236E04021}" dt="2021-09-22T14:40:00.422" v="9" actId="6549"/>
          <ac:spMkLst>
            <pc:docMk/>
            <pc:sldMk cId="4084983129" sldId="260"/>
            <ac:spMk id="6" creationId="{81B96BA2-902A-4078-8942-E8A2417A9A29}"/>
          </ac:spMkLst>
        </pc:spChg>
      </pc:sldChg>
      <pc:sldChg chg="modSp mod ord">
        <pc:chgData name="Pascalle Cup" userId="abbe84a0-611b-406e-b251-e8b4b71c069a" providerId="ADAL" clId="{58A6E475-434F-4C63-8795-1FA236E04021}" dt="2021-09-23T07:10:40.546" v="349" actId="1076"/>
        <pc:sldMkLst>
          <pc:docMk/>
          <pc:sldMk cId="2525646781" sldId="261"/>
        </pc:sldMkLst>
        <pc:spChg chg="mod">
          <ac:chgData name="Pascalle Cup" userId="abbe84a0-611b-406e-b251-e8b4b71c069a" providerId="ADAL" clId="{58A6E475-434F-4C63-8795-1FA236E04021}" dt="2021-09-23T07:10:40.546" v="349" actId="1076"/>
          <ac:spMkLst>
            <pc:docMk/>
            <pc:sldMk cId="2525646781" sldId="261"/>
            <ac:spMk id="3" creationId="{22D45271-C05F-42B1-8FF6-E7648618CAFE}"/>
          </ac:spMkLst>
        </pc:spChg>
      </pc:sldChg>
      <pc:sldChg chg="add del">
        <pc:chgData name="Pascalle Cup" userId="abbe84a0-611b-406e-b251-e8b4b71c069a" providerId="ADAL" clId="{58A6E475-434F-4C63-8795-1FA236E04021}" dt="2021-09-22T14:44:12.622" v="77" actId="47"/>
        <pc:sldMkLst>
          <pc:docMk/>
          <pc:sldMk cId="1552003145" sldId="262"/>
        </pc:sldMkLst>
      </pc:sldChg>
      <pc:sldChg chg="addSp modSp add mod">
        <pc:chgData name="Pascalle Cup" userId="abbe84a0-611b-406e-b251-e8b4b71c069a" providerId="ADAL" clId="{58A6E475-434F-4C63-8795-1FA236E04021}" dt="2021-09-22T14:45:09.550" v="142" actId="1076"/>
        <pc:sldMkLst>
          <pc:docMk/>
          <pc:sldMk cId="509404640" sldId="263"/>
        </pc:sldMkLst>
        <pc:spChg chg="mod">
          <ac:chgData name="Pascalle Cup" userId="abbe84a0-611b-406e-b251-e8b4b71c069a" providerId="ADAL" clId="{58A6E475-434F-4C63-8795-1FA236E04021}" dt="2021-09-22T14:44:41.386" v="122" actId="20577"/>
          <ac:spMkLst>
            <pc:docMk/>
            <pc:sldMk cId="509404640" sldId="263"/>
            <ac:spMk id="2" creationId="{C64DDC33-069E-43FF-9483-A389722A1F24}"/>
          </ac:spMkLst>
        </pc:spChg>
        <pc:spChg chg="mod">
          <ac:chgData name="Pascalle Cup" userId="abbe84a0-611b-406e-b251-e8b4b71c069a" providerId="ADAL" clId="{58A6E475-434F-4C63-8795-1FA236E04021}" dt="2021-09-22T14:45:05.701" v="141" actId="1076"/>
          <ac:spMkLst>
            <pc:docMk/>
            <pc:sldMk cId="509404640" sldId="263"/>
            <ac:spMk id="4" creationId="{DEDA54DA-A44E-4880-BF49-1D8D28E9AADF}"/>
          </ac:spMkLst>
        </pc:spChg>
        <pc:spChg chg="mod">
          <ac:chgData name="Pascalle Cup" userId="abbe84a0-611b-406e-b251-e8b4b71c069a" providerId="ADAL" clId="{58A6E475-434F-4C63-8795-1FA236E04021}" dt="2021-09-22T14:45:09.550" v="142" actId="1076"/>
          <ac:spMkLst>
            <pc:docMk/>
            <pc:sldMk cId="509404640" sldId="263"/>
            <ac:spMk id="5" creationId="{6564F5FC-FDE0-4797-A41C-4405934C3605}"/>
          </ac:spMkLst>
        </pc:spChg>
        <pc:spChg chg="add mod">
          <ac:chgData name="Pascalle Cup" userId="abbe84a0-611b-406e-b251-e8b4b71c069a" providerId="ADAL" clId="{58A6E475-434F-4C63-8795-1FA236E04021}" dt="2021-09-22T14:45:02.823" v="140" actId="20577"/>
          <ac:spMkLst>
            <pc:docMk/>
            <pc:sldMk cId="509404640" sldId="263"/>
            <ac:spMk id="6" creationId="{C871AA3A-BA3C-4269-9454-1BF3B53F9812}"/>
          </ac:spMkLst>
        </pc:spChg>
      </pc:sldChg>
      <pc:sldChg chg="addSp modSp add mod">
        <pc:chgData name="Pascalle Cup" userId="abbe84a0-611b-406e-b251-e8b4b71c069a" providerId="ADAL" clId="{58A6E475-434F-4C63-8795-1FA236E04021}" dt="2021-09-22T14:45:29.757" v="147" actId="1076"/>
        <pc:sldMkLst>
          <pc:docMk/>
          <pc:sldMk cId="1319041267" sldId="264"/>
        </pc:sldMkLst>
        <pc:spChg chg="add mod">
          <ac:chgData name="Pascalle Cup" userId="abbe84a0-611b-406e-b251-e8b4b71c069a" providerId="ADAL" clId="{58A6E475-434F-4C63-8795-1FA236E04021}" dt="2021-09-22T14:45:29.757" v="147" actId="1076"/>
          <ac:spMkLst>
            <pc:docMk/>
            <pc:sldMk cId="1319041267" sldId="264"/>
            <ac:spMk id="9" creationId="{E5A99D65-9CE3-4FA3-95C1-C69C94370382}"/>
          </ac:spMkLst>
        </pc:spChg>
        <pc:spChg chg="add">
          <ac:chgData name="Pascalle Cup" userId="abbe84a0-611b-406e-b251-e8b4b71c069a" providerId="ADAL" clId="{58A6E475-434F-4C63-8795-1FA236E04021}" dt="2021-09-22T14:45:21.543" v="144" actId="22"/>
          <ac:spMkLst>
            <pc:docMk/>
            <pc:sldMk cId="1319041267" sldId="264"/>
            <ac:spMk id="10" creationId="{928A8A8D-51B8-4B65-806C-E21639A52617}"/>
          </ac:spMkLst>
        </pc:spChg>
      </pc:sldChg>
      <pc:sldChg chg="add del">
        <pc:chgData name="Pascalle Cup" userId="abbe84a0-611b-406e-b251-e8b4b71c069a" providerId="ADAL" clId="{58A6E475-434F-4C63-8795-1FA236E04021}" dt="2021-09-22T14:45:33.234" v="148" actId="47"/>
        <pc:sldMkLst>
          <pc:docMk/>
          <pc:sldMk cId="845698627" sldId="265"/>
        </pc:sldMkLst>
      </pc:sldChg>
      <pc:sldChg chg="add del">
        <pc:chgData name="Pascalle Cup" userId="abbe84a0-611b-406e-b251-e8b4b71c069a" providerId="ADAL" clId="{58A6E475-434F-4C63-8795-1FA236E04021}" dt="2021-09-22T14:45:36.365" v="149" actId="47"/>
        <pc:sldMkLst>
          <pc:docMk/>
          <pc:sldMk cId="3940607625" sldId="266"/>
        </pc:sldMkLst>
      </pc:sldChg>
      <pc:sldChg chg="add">
        <pc:chgData name="Pascalle Cup" userId="abbe84a0-611b-406e-b251-e8b4b71c069a" providerId="ADAL" clId="{58A6E475-434F-4C63-8795-1FA236E04021}" dt="2021-09-22T14:43:08.377" v="23"/>
        <pc:sldMkLst>
          <pc:docMk/>
          <pc:sldMk cId="1152624917" sldId="267"/>
        </pc:sldMkLst>
      </pc:sldChg>
      <pc:sldChg chg="add">
        <pc:chgData name="Pascalle Cup" userId="abbe84a0-611b-406e-b251-e8b4b71c069a" providerId="ADAL" clId="{58A6E475-434F-4C63-8795-1FA236E04021}" dt="2021-09-22T14:43:10.241" v="25"/>
        <pc:sldMkLst>
          <pc:docMk/>
          <pc:sldMk cId="3012770319" sldId="268"/>
        </pc:sldMkLst>
      </pc:sldChg>
      <pc:sldChg chg="add">
        <pc:chgData name="Pascalle Cup" userId="abbe84a0-611b-406e-b251-e8b4b71c069a" providerId="ADAL" clId="{58A6E475-434F-4C63-8795-1FA236E04021}" dt="2021-09-22T14:43:11.932" v="27"/>
        <pc:sldMkLst>
          <pc:docMk/>
          <pc:sldMk cId="1466618452" sldId="269"/>
        </pc:sldMkLst>
      </pc:sldChg>
      <pc:sldChg chg="add">
        <pc:chgData name="Pascalle Cup" userId="abbe84a0-611b-406e-b251-e8b4b71c069a" providerId="ADAL" clId="{58A6E475-434F-4C63-8795-1FA236E04021}" dt="2021-09-22T14:43:14.186" v="29"/>
        <pc:sldMkLst>
          <pc:docMk/>
          <pc:sldMk cId="967611971" sldId="270"/>
        </pc:sldMkLst>
      </pc:sldChg>
      <pc:sldChg chg="addSp modSp new mod">
        <pc:chgData name="Pascalle Cup" userId="abbe84a0-611b-406e-b251-e8b4b71c069a" providerId="ADAL" clId="{58A6E475-434F-4C63-8795-1FA236E04021}" dt="2021-09-22T14:43:52.797" v="67" actId="1076"/>
        <pc:sldMkLst>
          <pc:docMk/>
          <pc:sldMk cId="2901292019" sldId="271"/>
        </pc:sldMkLst>
        <pc:spChg chg="mod">
          <ac:chgData name="Pascalle Cup" userId="abbe84a0-611b-406e-b251-e8b4b71c069a" providerId="ADAL" clId="{58A6E475-434F-4C63-8795-1FA236E04021}" dt="2021-09-22T14:43:45.271" v="64" actId="20577"/>
          <ac:spMkLst>
            <pc:docMk/>
            <pc:sldMk cId="2901292019" sldId="271"/>
            <ac:spMk id="2" creationId="{A1EB2943-D349-426B-8120-CF55544F7895}"/>
          </ac:spMkLst>
        </pc:spChg>
        <pc:spChg chg="add mod">
          <ac:chgData name="Pascalle Cup" userId="abbe84a0-611b-406e-b251-e8b4b71c069a" providerId="ADAL" clId="{58A6E475-434F-4C63-8795-1FA236E04021}" dt="2021-09-22T14:43:52.797" v="67" actId="1076"/>
          <ac:spMkLst>
            <pc:docMk/>
            <pc:sldMk cId="2901292019" sldId="271"/>
            <ac:spMk id="3" creationId="{EDB30089-C486-4FB5-8A86-C0FA4FE92428}"/>
          </ac:spMkLst>
        </pc:spChg>
      </pc:sldChg>
      <pc:sldChg chg="addSp modSp new mod">
        <pc:chgData name="Pascalle Cup" userId="abbe84a0-611b-406e-b251-e8b4b71c069a" providerId="ADAL" clId="{58A6E475-434F-4C63-8795-1FA236E04021}" dt="2021-09-22T14:54:44.172" v="176" actId="14100"/>
        <pc:sldMkLst>
          <pc:docMk/>
          <pc:sldMk cId="3181372566" sldId="272"/>
        </pc:sldMkLst>
        <pc:picChg chg="add mod">
          <ac:chgData name="Pascalle Cup" userId="abbe84a0-611b-406e-b251-e8b4b71c069a" providerId="ADAL" clId="{58A6E475-434F-4C63-8795-1FA236E04021}" dt="2021-09-22T14:53:37.940" v="157" actId="14100"/>
          <ac:picMkLst>
            <pc:docMk/>
            <pc:sldMk cId="3181372566" sldId="272"/>
            <ac:picMk id="2" creationId="{DE818BAF-60BB-4C46-B584-60081D40C0DB}"/>
          </ac:picMkLst>
        </pc:picChg>
        <pc:picChg chg="add mod">
          <ac:chgData name="Pascalle Cup" userId="abbe84a0-611b-406e-b251-e8b4b71c069a" providerId="ADAL" clId="{58A6E475-434F-4C63-8795-1FA236E04021}" dt="2021-09-22T14:53:44.869" v="160" actId="1076"/>
          <ac:picMkLst>
            <pc:docMk/>
            <pc:sldMk cId="3181372566" sldId="272"/>
            <ac:picMk id="3" creationId="{294EC07A-FF57-4167-ACFE-1D3B6D81DDDD}"/>
          </ac:picMkLst>
        </pc:picChg>
        <pc:picChg chg="add mod">
          <ac:chgData name="Pascalle Cup" userId="abbe84a0-611b-406e-b251-e8b4b71c069a" providerId="ADAL" clId="{58A6E475-434F-4C63-8795-1FA236E04021}" dt="2021-09-22T14:54:02.924" v="165" actId="14100"/>
          <ac:picMkLst>
            <pc:docMk/>
            <pc:sldMk cId="3181372566" sldId="272"/>
            <ac:picMk id="4" creationId="{489C1AD9-DB55-40BC-A6C1-1427C4318F29}"/>
          </ac:picMkLst>
        </pc:picChg>
        <pc:picChg chg="add mod">
          <ac:chgData name="Pascalle Cup" userId="abbe84a0-611b-406e-b251-e8b4b71c069a" providerId="ADAL" clId="{58A6E475-434F-4C63-8795-1FA236E04021}" dt="2021-09-22T14:54:14.005" v="168" actId="1076"/>
          <ac:picMkLst>
            <pc:docMk/>
            <pc:sldMk cId="3181372566" sldId="272"/>
            <ac:picMk id="5" creationId="{704ABCBA-AE72-47B7-973C-2BAB66CD07E1}"/>
          </ac:picMkLst>
        </pc:picChg>
        <pc:picChg chg="add mod">
          <ac:chgData name="Pascalle Cup" userId="abbe84a0-611b-406e-b251-e8b4b71c069a" providerId="ADAL" clId="{58A6E475-434F-4C63-8795-1FA236E04021}" dt="2021-09-22T14:54:30.085" v="172" actId="14100"/>
          <ac:picMkLst>
            <pc:docMk/>
            <pc:sldMk cId="3181372566" sldId="272"/>
            <ac:picMk id="6" creationId="{897F2319-109E-4F65-A051-601A69288A65}"/>
          </ac:picMkLst>
        </pc:picChg>
        <pc:picChg chg="add mod">
          <ac:chgData name="Pascalle Cup" userId="abbe84a0-611b-406e-b251-e8b4b71c069a" providerId="ADAL" clId="{58A6E475-434F-4C63-8795-1FA236E04021}" dt="2021-09-22T14:54:44.172" v="176" actId="14100"/>
          <ac:picMkLst>
            <pc:docMk/>
            <pc:sldMk cId="3181372566" sldId="272"/>
            <ac:picMk id="7" creationId="{7C3D4BC6-4371-495F-BB19-BFCF61465DAC}"/>
          </ac:picMkLst>
        </pc:picChg>
      </pc:sldChg>
      <pc:sldChg chg="addSp delSp modSp new mod">
        <pc:chgData name="Pascalle Cup" userId="abbe84a0-611b-406e-b251-e8b4b71c069a" providerId="ADAL" clId="{58A6E475-434F-4C63-8795-1FA236E04021}" dt="2021-09-22T14:55:55.477" v="192" actId="1076"/>
        <pc:sldMkLst>
          <pc:docMk/>
          <pc:sldMk cId="604666926" sldId="273"/>
        </pc:sldMkLst>
        <pc:picChg chg="add mod">
          <ac:chgData name="Pascalle Cup" userId="abbe84a0-611b-406e-b251-e8b4b71c069a" providerId="ADAL" clId="{58A6E475-434F-4C63-8795-1FA236E04021}" dt="2021-09-22T14:55:22.820" v="186" actId="14100"/>
          <ac:picMkLst>
            <pc:docMk/>
            <pc:sldMk cId="604666926" sldId="273"/>
            <ac:picMk id="2" creationId="{7CAB8C5A-32E9-479C-B21A-100796E04EEE}"/>
          </ac:picMkLst>
        </pc:picChg>
        <pc:picChg chg="add mod">
          <ac:chgData name="Pascalle Cup" userId="abbe84a0-611b-406e-b251-e8b4b71c069a" providerId="ADAL" clId="{58A6E475-434F-4C63-8795-1FA236E04021}" dt="2021-09-22T14:55:19.204" v="184" actId="14100"/>
          <ac:picMkLst>
            <pc:docMk/>
            <pc:sldMk cId="604666926" sldId="273"/>
            <ac:picMk id="3" creationId="{917FD896-74E2-4BE3-B501-4E53F9AD132F}"/>
          </ac:picMkLst>
        </pc:picChg>
        <pc:picChg chg="add del mod">
          <ac:chgData name="Pascalle Cup" userId="abbe84a0-611b-406e-b251-e8b4b71c069a" providerId="ADAL" clId="{58A6E475-434F-4C63-8795-1FA236E04021}" dt="2021-09-22T14:55:43.399" v="190" actId="478"/>
          <ac:picMkLst>
            <pc:docMk/>
            <pc:sldMk cId="604666926" sldId="273"/>
            <ac:picMk id="4" creationId="{537A2EE2-F294-4760-8305-442A4E2FBFF7}"/>
          </ac:picMkLst>
        </pc:picChg>
        <pc:picChg chg="add mod">
          <ac:chgData name="Pascalle Cup" userId="abbe84a0-611b-406e-b251-e8b4b71c069a" providerId="ADAL" clId="{58A6E475-434F-4C63-8795-1FA236E04021}" dt="2021-09-22T14:55:55.477" v="192" actId="1076"/>
          <ac:picMkLst>
            <pc:docMk/>
            <pc:sldMk cId="604666926" sldId="273"/>
            <ac:picMk id="5" creationId="{08A78AF7-F92A-4A9F-9A18-91D0E96E630D}"/>
          </ac:picMkLst>
        </pc:picChg>
      </pc:sldChg>
      <pc:sldChg chg="addSp modSp new mod ord">
        <pc:chgData name="Pascalle Cup" userId="abbe84a0-611b-406e-b251-e8b4b71c069a" providerId="ADAL" clId="{58A6E475-434F-4C63-8795-1FA236E04021}" dt="2021-09-22T14:56:37.227" v="205" actId="1076"/>
        <pc:sldMkLst>
          <pc:docMk/>
          <pc:sldMk cId="67536162" sldId="274"/>
        </pc:sldMkLst>
        <pc:picChg chg="add mod">
          <ac:chgData name="Pascalle Cup" userId="abbe84a0-611b-406e-b251-e8b4b71c069a" providerId="ADAL" clId="{58A6E475-434F-4C63-8795-1FA236E04021}" dt="2021-09-22T14:56:35.283" v="204" actId="1076"/>
          <ac:picMkLst>
            <pc:docMk/>
            <pc:sldMk cId="67536162" sldId="274"/>
            <ac:picMk id="2" creationId="{C0CACB6B-CFF3-47A6-8BCD-FB4C551CAE9E}"/>
          </ac:picMkLst>
        </pc:picChg>
        <pc:picChg chg="add mod">
          <ac:chgData name="Pascalle Cup" userId="abbe84a0-611b-406e-b251-e8b4b71c069a" providerId="ADAL" clId="{58A6E475-434F-4C63-8795-1FA236E04021}" dt="2021-09-22T14:56:37.227" v="205" actId="1076"/>
          <ac:picMkLst>
            <pc:docMk/>
            <pc:sldMk cId="67536162" sldId="274"/>
            <ac:picMk id="3" creationId="{0AF65B3D-F08C-46A7-B0B5-688CF5B3576E}"/>
          </ac:picMkLst>
        </pc:picChg>
      </pc:sldChg>
      <pc:sldChg chg="addSp modSp new mod">
        <pc:chgData name="Pascalle Cup" userId="abbe84a0-611b-406e-b251-e8b4b71c069a" providerId="ADAL" clId="{58A6E475-434F-4C63-8795-1FA236E04021}" dt="2021-09-22T14:57:39.308" v="218" actId="1076"/>
        <pc:sldMkLst>
          <pc:docMk/>
          <pc:sldMk cId="3085328167" sldId="275"/>
        </pc:sldMkLst>
        <pc:picChg chg="add mod">
          <ac:chgData name="Pascalle Cup" userId="abbe84a0-611b-406e-b251-e8b4b71c069a" providerId="ADAL" clId="{58A6E475-434F-4C63-8795-1FA236E04021}" dt="2021-09-22T14:57:38.019" v="217" actId="1076"/>
          <ac:picMkLst>
            <pc:docMk/>
            <pc:sldMk cId="3085328167" sldId="275"/>
            <ac:picMk id="2" creationId="{2CB61F78-B7F7-484E-9276-ADAC1A947793}"/>
          </ac:picMkLst>
        </pc:picChg>
        <pc:picChg chg="add mod">
          <ac:chgData name="Pascalle Cup" userId="abbe84a0-611b-406e-b251-e8b4b71c069a" providerId="ADAL" clId="{58A6E475-434F-4C63-8795-1FA236E04021}" dt="2021-09-22T14:57:39.308" v="218" actId="1076"/>
          <ac:picMkLst>
            <pc:docMk/>
            <pc:sldMk cId="3085328167" sldId="275"/>
            <ac:picMk id="3" creationId="{12FC7CC5-8833-43B4-BBC0-25378144DDFA}"/>
          </ac:picMkLst>
        </pc:picChg>
      </pc:sldChg>
      <pc:sldChg chg="modSp add del mod">
        <pc:chgData name="Pascalle Cup" userId="abbe84a0-611b-406e-b251-e8b4b71c069a" providerId="ADAL" clId="{58A6E475-434F-4C63-8795-1FA236E04021}" dt="2021-09-22T15:01:59.705" v="247" actId="47"/>
        <pc:sldMkLst>
          <pc:docMk/>
          <pc:sldMk cId="566541933" sldId="276"/>
        </pc:sldMkLst>
        <pc:spChg chg="mod">
          <ac:chgData name="Pascalle Cup" userId="abbe84a0-611b-406e-b251-e8b4b71c069a" providerId="ADAL" clId="{58A6E475-434F-4C63-8795-1FA236E04021}" dt="2021-09-22T15:01:44.442" v="238" actId="21"/>
          <ac:spMkLst>
            <pc:docMk/>
            <pc:sldMk cId="566541933" sldId="276"/>
            <ac:spMk id="4" creationId="{54DFACDD-2889-4E88-B9F1-B47B0219B3DE}"/>
          </ac:spMkLst>
        </pc:spChg>
      </pc:sldChg>
      <pc:sldChg chg="modSp add mod">
        <pc:chgData name="Pascalle Cup" userId="abbe84a0-611b-406e-b251-e8b4b71c069a" providerId="ADAL" clId="{58A6E475-434F-4C63-8795-1FA236E04021}" dt="2021-09-22T15:02:37.671" v="251" actId="403"/>
        <pc:sldMkLst>
          <pc:docMk/>
          <pc:sldMk cId="2681875774" sldId="277"/>
        </pc:sldMkLst>
        <pc:spChg chg="mod">
          <ac:chgData name="Pascalle Cup" userId="abbe84a0-611b-406e-b251-e8b4b71c069a" providerId="ADAL" clId="{58A6E475-434F-4C63-8795-1FA236E04021}" dt="2021-09-22T15:02:37.671" v="251" actId="403"/>
          <ac:spMkLst>
            <pc:docMk/>
            <pc:sldMk cId="2681875774" sldId="277"/>
            <ac:spMk id="4" creationId="{93004FB2-DDDC-47AA-93C2-4DE3A6D3D72A}"/>
          </ac:spMkLst>
        </pc:spChg>
        <pc:spChg chg="mod">
          <ac:chgData name="Pascalle Cup" userId="abbe84a0-611b-406e-b251-e8b4b71c069a" providerId="ADAL" clId="{58A6E475-434F-4C63-8795-1FA236E04021}" dt="2021-09-22T15:02:34.749" v="250" actId="403"/>
          <ac:spMkLst>
            <pc:docMk/>
            <pc:sldMk cId="2681875774" sldId="277"/>
            <ac:spMk id="6" creationId="{A05348BD-E242-4386-8B65-5ED5ECA8FDCD}"/>
          </ac:spMkLst>
        </pc:spChg>
      </pc:sldChg>
      <pc:sldChg chg="add ord">
        <pc:chgData name="Pascalle Cup" userId="abbe84a0-611b-406e-b251-e8b4b71c069a" providerId="ADAL" clId="{58A6E475-434F-4C63-8795-1FA236E04021}" dt="2021-09-22T15:03:47.101" v="290"/>
        <pc:sldMkLst>
          <pc:docMk/>
          <pc:sldMk cId="906493488" sldId="278"/>
        </pc:sldMkLst>
      </pc:sldChg>
      <pc:sldChg chg="modSp add mod">
        <pc:chgData name="Pascalle Cup" userId="abbe84a0-611b-406e-b251-e8b4b71c069a" providerId="ADAL" clId="{58A6E475-434F-4C63-8795-1FA236E04021}" dt="2021-09-22T15:00:59.826" v="233" actId="1076"/>
        <pc:sldMkLst>
          <pc:docMk/>
          <pc:sldMk cId="1111052288" sldId="279"/>
        </pc:sldMkLst>
        <pc:spChg chg="mod">
          <ac:chgData name="Pascalle Cup" userId="abbe84a0-611b-406e-b251-e8b4b71c069a" providerId="ADAL" clId="{58A6E475-434F-4C63-8795-1FA236E04021}" dt="2021-09-22T15:00:53.758" v="231" actId="403"/>
          <ac:spMkLst>
            <pc:docMk/>
            <pc:sldMk cId="1111052288" sldId="279"/>
            <ac:spMk id="2" creationId="{79E7DAB2-89CD-4152-97CF-7549C2AE1BA3}"/>
          </ac:spMkLst>
        </pc:spChg>
        <pc:spChg chg="mod">
          <ac:chgData name="Pascalle Cup" userId="abbe84a0-611b-406e-b251-e8b4b71c069a" providerId="ADAL" clId="{58A6E475-434F-4C63-8795-1FA236E04021}" dt="2021-09-22T15:00:59.826" v="233" actId="1076"/>
          <ac:spMkLst>
            <pc:docMk/>
            <pc:sldMk cId="1111052288" sldId="279"/>
            <ac:spMk id="3" creationId="{631075DA-BECA-4C68-A967-591C88DCC1BC}"/>
          </ac:spMkLst>
        </pc:spChg>
      </pc:sldChg>
      <pc:sldChg chg="addSp modSp new mod">
        <pc:chgData name="Pascalle Cup" userId="abbe84a0-611b-406e-b251-e8b4b71c069a" providerId="ADAL" clId="{58A6E475-434F-4C63-8795-1FA236E04021}" dt="2021-09-23T07:11:18.224" v="353"/>
        <pc:sldMkLst>
          <pc:docMk/>
          <pc:sldMk cId="77453694" sldId="280"/>
        </pc:sldMkLst>
        <pc:spChg chg="mod">
          <ac:chgData name="Pascalle Cup" userId="abbe84a0-611b-406e-b251-e8b4b71c069a" providerId="ADAL" clId="{58A6E475-434F-4C63-8795-1FA236E04021}" dt="2021-09-22T15:01:37.095" v="237"/>
          <ac:spMkLst>
            <pc:docMk/>
            <pc:sldMk cId="77453694" sldId="280"/>
            <ac:spMk id="2" creationId="{AE3F3382-7A56-4708-B62F-851CC1556DF6}"/>
          </ac:spMkLst>
        </pc:spChg>
        <pc:spChg chg="add mod">
          <ac:chgData name="Pascalle Cup" userId="abbe84a0-611b-406e-b251-e8b4b71c069a" providerId="ADAL" clId="{58A6E475-434F-4C63-8795-1FA236E04021}" dt="2021-09-23T07:11:18.224" v="353"/>
          <ac:spMkLst>
            <pc:docMk/>
            <pc:sldMk cId="77453694" sldId="280"/>
            <ac:spMk id="4" creationId="{F1122EF9-C55D-4742-AABF-0AFF02D69044}"/>
          </ac:spMkLst>
        </pc:spChg>
      </pc:sldChg>
      <pc:sldChg chg="addSp delSp modSp new mod modAnim">
        <pc:chgData name="Pascalle Cup" userId="abbe84a0-611b-406e-b251-e8b4b71c069a" providerId="ADAL" clId="{58A6E475-434F-4C63-8795-1FA236E04021}" dt="2021-09-23T07:15:50.217" v="401" actId="121"/>
        <pc:sldMkLst>
          <pc:docMk/>
          <pc:sldMk cId="3620917572" sldId="281"/>
        </pc:sldMkLst>
        <pc:spChg chg="mod">
          <ac:chgData name="Pascalle Cup" userId="abbe84a0-611b-406e-b251-e8b4b71c069a" providerId="ADAL" clId="{58A6E475-434F-4C63-8795-1FA236E04021}" dt="2021-09-23T07:11:36.142" v="369" actId="20577"/>
          <ac:spMkLst>
            <pc:docMk/>
            <pc:sldMk cId="3620917572" sldId="281"/>
            <ac:spMk id="2" creationId="{8BD2E40A-CE88-4DC0-A509-255518C1324A}"/>
          </ac:spMkLst>
        </pc:spChg>
        <pc:spChg chg="add mod">
          <ac:chgData name="Pascalle Cup" userId="abbe84a0-611b-406e-b251-e8b4b71c069a" providerId="ADAL" clId="{58A6E475-434F-4C63-8795-1FA236E04021}" dt="2021-09-23T07:14:24.417" v="392" actId="1076"/>
          <ac:spMkLst>
            <pc:docMk/>
            <pc:sldMk cId="3620917572" sldId="281"/>
            <ac:spMk id="4" creationId="{6B8BB41E-F34A-4D33-9A57-0129EB792DEA}"/>
          </ac:spMkLst>
        </pc:spChg>
        <pc:spChg chg="add del mod">
          <ac:chgData name="Pascalle Cup" userId="abbe84a0-611b-406e-b251-e8b4b71c069a" providerId="ADAL" clId="{58A6E475-434F-4C63-8795-1FA236E04021}" dt="2021-09-23T07:13:54.786" v="388" actId="478"/>
          <ac:spMkLst>
            <pc:docMk/>
            <pc:sldMk cId="3620917572" sldId="281"/>
            <ac:spMk id="6" creationId="{3631C6D4-61E7-4D07-B94D-79C1DD8EBDD1}"/>
          </ac:spMkLst>
        </pc:spChg>
        <pc:spChg chg="add mod">
          <ac:chgData name="Pascalle Cup" userId="abbe84a0-611b-406e-b251-e8b4b71c069a" providerId="ADAL" clId="{58A6E475-434F-4C63-8795-1FA236E04021}" dt="2021-09-23T07:15:50.217" v="401" actId="121"/>
          <ac:spMkLst>
            <pc:docMk/>
            <pc:sldMk cId="3620917572" sldId="281"/>
            <ac:spMk id="9" creationId="{EF6F37C9-72C6-41BF-94CC-FD97238E8023}"/>
          </ac:spMkLst>
        </pc:spChg>
        <pc:picChg chg="add mod">
          <ac:chgData name="Pascalle Cup" userId="abbe84a0-611b-406e-b251-e8b4b71c069a" providerId="ADAL" clId="{58A6E475-434F-4C63-8795-1FA236E04021}" dt="2021-09-23T07:15:32.305" v="400" actId="1076"/>
          <ac:picMkLst>
            <pc:docMk/>
            <pc:sldMk cId="3620917572" sldId="281"/>
            <ac:picMk id="7" creationId="{F4844817-55D2-4E2D-9300-F87928C657CC}"/>
          </ac:picMkLst>
        </pc:picChg>
      </pc:sldChg>
      <pc:sldChg chg="addSp modSp new mod">
        <pc:chgData name="Pascalle Cup" userId="abbe84a0-611b-406e-b251-e8b4b71c069a" providerId="ADAL" clId="{58A6E475-434F-4C63-8795-1FA236E04021}" dt="2021-09-23T07:18:06.469" v="431" actId="1076"/>
        <pc:sldMkLst>
          <pc:docMk/>
          <pc:sldMk cId="3266171426" sldId="282"/>
        </pc:sldMkLst>
        <pc:spChg chg="mod">
          <ac:chgData name="Pascalle Cup" userId="abbe84a0-611b-406e-b251-e8b4b71c069a" providerId="ADAL" clId="{58A6E475-434F-4C63-8795-1FA236E04021}" dt="2021-09-23T07:16:23.921" v="406" actId="27636"/>
          <ac:spMkLst>
            <pc:docMk/>
            <pc:sldMk cId="3266171426" sldId="282"/>
            <ac:spMk id="2" creationId="{DE1E6456-8D1A-44C2-A377-326C555AB8B8}"/>
          </ac:spMkLst>
        </pc:spChg>
        <pc:spChg chg="add mod">
          <ac:chgData name="Pascalle Cup" userId="abbe84a0-611b-406e-b251-e8b4b71c069a" providerId="ADAL" clId="{58A6E475-434F-4C63-8795-1FA236E04021}" dt="2021-09-23T07:18:06.469" v="431" actId="1076"/>
          <ac:spMkLst>
            <pc:docMk/>
            <pc:sldMk cId="3266171426" sldId="282"/>
            <ac:spMk id="4" creationId="{0A1B645B-7FFE-4E71-B3B3-340E2DACF9CA}"/>
          </ac:spMkLst>
        </pc:spChg>
        <pc:picChg chg="add mod">
          <ac:chgData name="Pascalle Cup" userId="abbe84a0-611b-406e-b251-e8b4b71c069a" providerId="ADAL" clId="{58A6E475-434F-4C63-8795-1FA236E04021}" dt="2021-09-23T07:17:31.229" v="409" actId="1076"/>
          <ac:picMkLst>
            <pc:docMk/>
            <pc:sldMk cId="3266171426" sldId="282"/>
            <ac:picMk id="3" creationId="{B728D7C2-1155-4763-AB50-EC7A40D2F83E}"/>
          </ac:picMkLst>
        </pc:picChg>
      </pc:sldChg>
      <pc:sldChg chg="addSp modSp new mod modAnim">
        <pc:chgData name="Pascalle Cup" userId="abbe84a0-611b-406e-b251-e8b4b71c069a" providerId="ADAL" clId="{58A6E475-434F-4C63-8795-1FA236E04021}" dt="2021-09-23T07:22:27.381" v="788"/>
        <pc:sldMkLst>
          <pc:docMk/>
          <pc:sldMk cId="3737028304" sldId="284"/>
        </pc:sldMkLst>
        <pc:spChg chg="mod">
          <ac:chgData name="Pascalle Cup" userId="abbe84a0-611b-406e-b251-e8b4b71c069a" providerId="ADAL" clId="{58A6E475-434F-4C63-8795-1FA236E04021}" dt="2021-09-23T07:18:28.094" v="498" actId="20577"/>
          <ac:spMkLst>
            <pc:docMk/>
            <pc:sldMk cId="3737028304" sldId="284"/>
            <ac:spMk id="2" creationId="{A670A448-ACE4-4B20-94F4-CB5D21B17FB8}"/>
          </ac:spMkLst>
        </pc:spChg>
        <pc:spChg chg="add mod">
          <ac:chgData name="Pascalle Cup" userId="abbe84a0-611b-406e-b251-e8b4b71c069a" providerId="ADAL" clId="{58A6E475-434F-4C63-8795-1FA236E04021}" dt="2021-09-23T07:21:51.726" v="780" actId="1076"/>
          <ac:spMkLst>
            <pc:docMk/>
            <pc:sldMk cId="3737028304" sldId="284"/>
            <ac:spMk id="3" creationId="{CB5E44D2-0D35-43EC-B8BC-5CB00ADBD465}"/>
          </ac:spMkLst>
        </pc:spChg>
        <pc:spChg chg="add mod">
          <ac:chgData name="Pascalle Cup" userId="abbe84a0-611b-406e-b251-e8b4b71c069a" providerId="ADAL" clId="{58A6E475-434F-4C63-8795-1FA236E04021}" dt="2021-09-23T07:21:53.669" v="781" actId="1076"/>
          <ac:spMkLst>
            <pc:docMk/>
            <pc:sldMk cId="3737028304" sldId="284"/>
            <ac:spMk id="5" creationId="{56FDACE7-1513-40F3-A6C4-987E968744A5}"/>
          </ac:spMkLst>
        </pc:spChg>
        <pc:spChg chg="add mod">
          <ac:chgData name="Pascalle Cup" userId="abbe84a0-611b-406e-b251-e8b4b71c069a" providerId="ADAL" clId="{58A6E475-434F-4C63-8795-1FA236E04021}" dt="2021-09-23T07:21:56.297" v="782" actId="1076"/>
          <ac:spMkLst>
            <pc:docMk/>
            <pc:sldMk cId="3737028304" sldId="284"/>
            <ac:spMk id="6" creationId="{C05E6AEA-20B6-424D-94AA-E35035F730FE}"/>
          </ac:spMkLst>
        </pc:spChg>
        <pc:picChg chg="add mod">
          <ac:chgData name="Pascalle Cup" userId="abbe84a0-611b-406e-b251-e8b4b71c069a" providerId="ADAL" clId="{58A6E475-434F-4C63-8795-1FA236E04021}" dt="2021-09-23T07:22:08.629" v="785" actId="1440"/>
          <ac:picMkLst>
            <pc:docMk/>
            <pc:sldMk cId="3737028304" sldId="284"/>
            <ac:picMk id="7" creationId="{C496062F-27F4-47B2-8984-F268B4A58DD5}"/>
          </ac:picMkLst>
        </pc:picChg>
      </pc:sldChg>
      <pc:sldMasterChg chg="replId modSldLayout">
        <pc:chgData name="Pascalle Cup" userId="abbe84a0-611b-406e-b251-e8b4b71c069a" providerId="ADAL" clId="{58A6E475-434F-4C63-8795-1FA236E04021}" dt="2021-09-22T15:00:17.791" v="221" actId="27028"/>
        <pc:sldMasterMkLst>
          <pc:docMk/>
          <pc:sldMasterMk cId="652671380" sldId="2147483648"/>
        </pc:sldMasterMkLst>
        <pc:sldLayoutChg chg="replId">
          <pc:chgData name="Pascalle Cup" userId="abbe84a0-611b-406e-b251-e8b4b71c069a" providerId="ADAL" clId="{58A6E475-434F-4C63-8795-1FA236E04021}" dt="2021-09-22T15:00:17.791" v="221" actId="27028"/>
          <pc:sldLayoutMkLst>
            <pc:docMk/>
            <pc:sldMasterMk cId="652671380" sldId="2147483648"/>
            <pc:sldLayoutMk cId="1811509514" sldId="2147483654"/>
          </pc:sldLayoutMkLst>
        </pc:sldLayoutChg>
      </pc:sldMasterChg>
      <pc:sldMasterChg chg="add del addSldLayout delSldLayout">
        <pc:chgData name="Pascalle Cup" userId="abbe84a0-611b-406e-b251-e8b4b71c069a" providerId="ADAL" clId="{58A6E475-434F-4C63-8795-1FA236E04021}" dt="2021-09-22T15:00:17.791" v="221" actId="27028"/>
        <pc:sldMasterMkLst>
          <pc:docMk/>
          <pc:sldMasterMk cId="824579361" sldId="2147483648"/>
        </pc:sldMasterMkLst>
        <pc:sldLayoutChg chg="add del">
          <pc:chgData name="Pascalle Cup" userId="abbe84a0-611b-406e-b251-e8b4b71c069a" providerId="ADAL" clId="{58A6E475-434F-4C63-8795-1FA236E04021}" dt="2021-09-22T15:00:17.791" v="221" actId="27028"/>
          <pc:sldLayoutMkLst>
            <pc:docMk/>
            <pc:sldMasterMk cId="824579361" sldId="2147483648"/>
            <pc:sldLayoutMk cId="3628959195" sldId="2147483654"/>
          </pc:sldLayoutMkLst>
        </pc:sldLayoutChg>
      </pc:sldMasterChg>
      <pc:sldMasterChg chg="addSldLayout">
        <pc:chgData name="Pascalle Cup" userId="abbe84a0-611b-406e-b251-e8b4b71c069a" providerId="ADAL" clId="{58A6E475-434F-4C63-8795-1FA236E04021}" dt="2021-09-22T15:00:26.130" v="222" actId="27028"/>
        <pc:sldMasterMkLst>
          <pc:docMk/>
          <pc:sldMasterMk cId="689264153" sldId="2147483675"/>
        </pc:sldMasterMkLst>
        <pc:sldLayoutChg chg="add">
          <pc:chgData name="Pascalle Cup" userId="abbe84a0-611b-406e-b251-e8b4b71c069a" providerId="ADAL" clId="{58A6E475-434F-4C63-8795-1FA236E04021}" dt="2021-09-22T14:42:50.419" v="12" actId="27028"/>
          <pc:sldLayoutMkLst>
            <pc:docMk/>
            <pc:sldMasterMk cId="689264153" sldId="2147483675"/>
            <pc:sldLayoutMk cId="770716855" sldId="2147483677"/>
          </pc:sldLayoutMkLst>
        </pc:sldLayoutChg>
        <pc:sldLayoutChg chg="add">
          <pc:chgData name="Pascalle Cup" userId="abbe84a0-611b-406e-b251-e8b4b71c069a" providerId="ADAL" clId="{58A6E475-434F-4C63-8795-1FA236E04021}" dt="2021-09-22T14:42:55.867" v="14" actId="27028"/>
          <pc:sldLayoutMkLst>
            <pc:docMk/>
            <pc:sldMasterMk cId="689264153" sldId="2147483675"/>
            <pc:sldLayoutMk cId="1677371722" sldId="2147483678"/>
          </pc:sldLayoutMkLst>
        </pc:sldLayoutChg>
        <pc:sldLayoutChg chg="add">
          <pc:chgData name="Pascalle Cup" userId="abbe84a0-611b-406e-b251-e8b4b71c069a" providerId="ADAL" clId="{58A6E475-434F-4C63-8795-1FA236E04021}" dt="2021-09-22T14:42:58.698" v="16" actId="27028"/>
          <pc:sldLayoutMkLst>
            <pc:docMk/>
            <pc:sldMasterMk cId="689264153" sldId="2147483675"/>
            <pc:sldLayoutMk cId="1452613414" sldId="2147483679"/>
          </pc:sldLayoutMkLst>
        </pc:sldLayoutChg>
        <pc:sldLayoutChg chg="add">
          <pc:chgData name="Pascalle Cup" userId="abbe84a0-611b-406e-b251-e8b4b71c069a" providerId="ADAL" clId="{58A6E475-434F-4C63-8795-1FA236E04021}" dt="2021-09-22T15:00:26.130" v="222" actId="27028"/>
          <pc:sldLayoutMkLst>
            <pc:docMk/>
            <pc:sldMasterMk cId="689264153" sldId="2147483675"/>
            <pc:sldLayoutMk cId="3524114938"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5840A9-A12B-4298-8857-9EBC6D1F6AEC}" type="datetimeFigureOut">
              <a:rPr lang="nl-NL" smtClean="0"/>
              <a:t>23-9-2021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54ED9-525D-4D8E-A193-6D4AE94BE6EA}" type="slidenum">
              <a:rPr lang="nl-NL" smtClean="0"/>
              <a:t>‹nr.›</a:t>
            </a:fld>
            <a:endParaRPr lang="nl-NL"/>
          </a:p>
        </p:txBody>
      </p:sp>
    </p:spTree>
    <p:extLst>
      <p:ext uri="{BB962C8B-B14F-4D97-AF65-F5344CB8AC3E}">
        <p14:creationId xmlns:p14="http://schemas.microsoft.com/office/powerpoint/2010/main" val="43374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5CE43-CE5E-481B-B96A-28100616267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36AF422-12D8-4EE3-8162-04E337CD4A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41C1275E-B7C2-43E4-8612-E1CFABEE299B}"/>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E8097D99-6C0B-4E7D-BFC3-7330B38E31A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91F5C80-7985-41A8-93F6-3AE4F5EF3140}"/>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136548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E795B-BEB4-475D-B8B2-DCBED6BC95A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76FF59F1-5F1C-4781-ADF0-5178310FC66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F9AA84-CF47-4397-BB99-58344C069422}"/>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07D54D49-E001-4E05-983B-71974B170F6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A40F82-3730-493F-A032-54EE499E2C27}"/>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3618330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C749D18-B1CF-4680-A9A2-6212C1669245}"/>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1C34553-91A0-44DC-804A-E9B13B269A4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229D3C3-B3F4-454A-8630-BA6EA6F0C5D3}"/>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DBFC2A90-AFB6-40BA-AA36-B8127A3CE12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70ACA1-933E-4E26-A2AD-BD67F87BFEA4}"/>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3599568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9E8D4D1-00C4-4E8E-99A5-8D1DF5379DBE}" type="datetimeFigureOut">
              <a:rPr lang="nl-NL" smtClean="0"/>
              <a:t>23-9-2021</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dirty="0"/>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04416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pic>
        <p:nvPicPr>
          <p:cNvPr id="7" name="Vormentaal">
            <a:extLst>
              <a:ext uri="{FF2B5EF4-FFF2-40B4-BE49-F238E27FC236}">
                <a16:creationId xmlns:a16="http://schemas.microsoft.com/office/drawing/2014/main" id="{9F6768AA-6EFF-47EC-90A7-8C4D4510EF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2C041AC9-116B-4F01-8FC8-907E718B2132}"/>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ABDFFB96-23F6-436F-B999-260145B381AE}"/>
              </a:ext>
            </a:extLst>
          </p:cNvPr>
          <p:cNvSpPr>
            <a:spLocks noGrp="1"/>
          </p:cNvSpPr>
          <p:nvPr>
            <p:ph type="dt" sz="half" idx="10"/>
          </p:nvPr>
        </p:nvSpPr>
        <p:spPr/>
        <p:txBody>
          <a:bodyPr/>
          <a:lstStyle/>
          <a:p>
            <a:fld id="{B9E8D4D1-00C4-4E8E-99A5-8D1DF5379DBE}"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2ACEA7AC-038A-4FE9-8417-7A5B7BC14899}"/>
              </a:ext>
            </a:extLst>
          </p:cNvPr>
          <p:cNvSpPr>
            <a:spLocks noGrp="1"/>
          </p:cNvSpPr>
          <p:nvPr>
            <p:ph type="ftr" sz="quarter" idx="11"/>
          </p:nvPr>
        </p:nvSpPr>
        <p:spPr/>
        <p:txBody>
          <a:bodyPr/>
          <a:lstStyle/>
          <a:p>
            <a:endParaRPr lang="nl-NL"/>
          </a:p>
        </p:txBody>
      </p:sp>
      <p:pic>
        <p:nvPicPr>
          <p:cNvPr id="12" name="Afbeelding 11">
            <a:extLst>
              <a:ext uri="{FF2B5EF4-FFF2-40B4-BE49-F238E27FC236}">
                <a16:creationId xmlns:a16="http://schemas.microsoft.com/office/drawing/2014/main" id="{2CD80BFB-C780-410E-B4A6-97DA0C404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70716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23-9-2021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1677371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23-9-2021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145261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DD3143-20DE-4D79-8EF4-E4917DDB9FC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6A8383D-CD8C-459E-8193-73528351EEC5}"/>
              </a:ext>
            </a:extLst>
          </p:cNvPr>
          <p:cNvSpPr>
            <a:spLocks noGrp="1"/>
          </p:cNvSpPr>
          <p:nvPr>
            <p:ph type="dt" sz="half" idx="10"/>
          </p:nvPr>
        </p:nvSpPr>
        <p:spPr/>
        <p:txBody>
          <a:bodyPr/>
          <a:lstStyle/>
          <a:p>
            <a:fld id="{B45614C5-C784-4B1A-A95C-88A28EE23FE4}" type="datetimeFigureOut">
              <a:rPr lang="nl-NL" smtClean="0"/>
              <a:t>23-9-2021</a:t>
            </a:fld>
            <a:endParaRPr lang="nl-NL"/>
          </a:p>
        </p:txBody>
      </p:sp>
      <p:sp>
        <p:nvSpPr>
          <p:cNvPr id="4" name="Tijdelijke aanduiding voor voettekst 3">
            <a:extLst>
              <a:ext uri="{FF2B5EF4-FFF2-40B4-BE49-F238E27FC236}">
                <a16:creationId xmlns:a16="http://schemas.microsoft.com/office/drawing/2014/main" id="{62822C10-7C36-4568-8F1E-07D361A1423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56F1771-97D1-4AD8-863E-8764DE54877D}"/>
              </a:ext>
            </a:extLst>
          </p:cNvPr>
          <p:cNvSpPr>
            <a:spLocks noGrp="1"/>
          </p:cNvSpPr>
          <p:nvPr>
            <p:ph type="sldNum" sz="quarter" idx="12"/>
          </p:nvPr>
        </p:nvSpPr>
        <p:spPr/>
        <p:txBody>
          <a:bodyPr/>
          <a:lstStyle/>
          <a:p>
            <a:fld id="{33A2C016-666C-4205-815E-10906E08CFC3}" type="slidenum">
              <a:rPr lang="nl-NL" smtClean="0"/>
              <a:t>‹nr.›</a:t>
            </a:fld>
            <a:endParaRPr lang="nl-NL"/>
          </a:p>
        </p:txBody>
      </p:sp>
    </p:spTree>
    <p:extLst>
      <p:ext uri="{BB962C8B-B14F-4D97-AF65-F5344CB8AC3E}">
        <p14:creationId xmlns:p14="http://schemas.microsoft.com/office/powerpoint/2010/main" val="35241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E9390-387F-46B2-9C5F-3B3FCE76558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EA13653-1F6A-45D4-965F-CFC3690B46F7}"/>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3C8259E-7539-4795-8A3D-51405BDA388B}"/>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BD9E3B7D-1807-4044-A7B4-5D1E493BE1C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7DE0475-7212-49A5-AB12-6F3776C1C991}"/>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201360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7CA5D3-103B-4182-BF92-B18DA59C03A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DB3695B2-EE32-431A-B62A-3E9546EE8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BC3EE4F9-E13C-4027-9BE1-29E000281946}"/>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2C48E31C-B990-4F3F-B37E-7BA1D6F3B9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A25E70-1B8C-4C38-9A78-C707607A93B8}"/>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182814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DF47E-26A6-4088-AB4F-94760E3F493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BFFBA3-B34C-484B-A4A2-60E58DB5BA4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56850AE-B141-4CB8-9121-CA692F99F2E3}"/>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32CE8C9-915D-4361-A123-CD9DEE6802AB}"/>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6" name="Tijdelijke aanduiding voor voettekst 5">
            <a:extLst>
              <a:ext uri="{FF2B5EF4-FFF2-40B4-BE49-F238E27FC236}">
                <a16:creationId xmlns:a16="http://schemas.microsoft.com/office/drawing/2014/main" id="{E2961227-18AA-4575-A08B-B88C6D214A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0E008E0-4776-42ED-AEF8-C555AB6079E6}"/>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34926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7B597-46FC-4F20-9A6D-72B2E3F3D14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822FE40-07AB-4353-8F8E-7B7DFE922C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4E5C788-F548-42EC-9671-3B3447DF7E3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A2FC37C-D48A-49C5-AB24-AA23028A2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94D34BE-8851-4515-91D7-3618EF7C8FC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FCFFCDF-7578-43B5-A2E2-47FDE97E1411}"/>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8" name="Tijdelijke aanduiding voor voettekst 7">
            <a:extLst>
              <a:ext uri="{FF2B5EF4-FFF2-40B4-BE49-F238E27FC236}">
                <a16:creationId xmlns:a16="http://schemas.microsoft.com/office/drawing/2014/main" id="{99D038E3-62A7-42C0-BE95-1717FD8F35F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E72C235C-1554-4E14-AED2-1EB7A33CF0DD}"/>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3268417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7CC98-B337-4B18-867A-240B0CDC44D6}"/>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ACF1CE0-AC76-417D-A43A-375A69C26A7A}"/>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4" name="Tijdelijke aanduiding voor voettekst 3">
            <a:extLst>
              <a:ext uri="{FF2B5EF4-FFF2-40B4-BE49-F238E27FC236}">
                <a16:creationId xmlns:a16="http://schemas.microsoft.com/office/drawing/2014/main" id="{31EE399F-C8B8-4E97-B1D6-25BFE374FC2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07485AE-1619-4E5C-8BE3-ACBB52ED3534}"/>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1811509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603D128-2A18-4CF7-9096-0B725E52FA85}"/>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3" name="Tijdelijke aanduiding voor voettekst 2">
            <a:extLst>
              <a:ext uri="{FF2B5EF4-FFF2-40B4-BE49-F238E27FC236}">
                <a16:creationId xmlns:a16="http://schemas.microsoft.com/office/drawing/2014/main" id="{41D4888A-218B-4C8E-A615-C5030BE081F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43C4FE-C427-4FE7-AD3F-8F351CC6FCAF}"/>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1013932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19AEB8-DB5D-432E-B377-0C585E13942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E0A04BE-FD36-427B-A547-4993A591FD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65F0C7F-3918-42A1-9DBB-E4BF602FF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4A5AD8F-2997-4AEC-B84C-3B82096FFD58}"/>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6" name="Tijdelijke aanduiding voor voettekst 5">
            <a:extLst>
              <a:ext uri="{FF2B5EF4-FFF2-40B4-BE49-F238E27FC236}">
                <a16:creationId xmlns:a16="http://schemas.microsoft.com/office/drawing/2014/main" id="{A3C3FE80-7FEB-48A3-8170-50FD75454FE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F5BDF3-4E0F-4E85-8F2E-3505F04AFC22}"/>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4195401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A5586E-E29F-40E4-8195-A69A2AD4C27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137C9BC-1CD4-4263-92D3-67614D3DD4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7EF8947-86C9-4ADB-A993-DAB3C3A10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1BCE234-5C85-445C-AB4A-CE5A2A7CDBD4}"/>
              </a:ext>
            </a:extLst>
          </p:cNvPr>
          <p:cNvSpPr>
            <a:spLocks noGrp="1"/>
          </p:cNvSpPr>
          <p:nvPr>
            <p:ph type="dt" sz="half" idx="10"/>
          </p:nvPr>
        </p:nvSpPr>
        <p:spPr/>
        <p:txBody>
          <a:bodyPr/>
          <a:lstStyle/>
          <a:p>
            <a:fld id="{F7300ABD-A031-4125-B3D0-41FDC4D3A66A}" type="datetimeFigureOut">
              <a:rPr lang="nl-NL" smtClean="0"/>
              <a:t>23-9-2021</a:t>
            </a:fld>
            <a:endParaRPr lang="nl-NL"/>
          </a:p>
        </p:txBody>
      </p:sp>
      <p:sp>
        <p:nvSpPr>
          <p:cNvPr id="6" name="Tijdelijke aanduiding voor voettekst 5">
            <a:extLst>
              <a:ext uri="{FF2B5EF4-FFF2-40B4-BE49-F238E27FC236}">
                <a16:creationId xmlns:a16="http://schemas.microsoft.com/office/drawing/2014/main" id="{6D47612D-6EF6-4E27-AD01-383D9EF9534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A3415EA-0551-4C86-944E-DFB121348F19}"/>
              </a:ext>
            </a:extLst>
          </p:cNvPr>
          <p:cNvSpPr>
            <a:spLocks noGrp="1"/>
          </p:cNvSpPr>
          <p:nvPr>
            <p:ph type="sldNum" sz="quarter" idx="12"/>
          </p:nvPr>
        </p:nvSpPr>
        <p:spPr/>
        <p:txBody>
          <a:bodyPr/>
          <a:lstStyle/>
          <a:p>
            <a:fld id="{EF2757BF-9DCA-48FD-8DD4-F6620A9A4BB3}" type="slidenum">
              <a:rPr lang="nl-NL" smtClean="0"/>
              <a:t>‹nr.›</a:t>
            </a:fld>
            <a:endParaRPr lang="nl-NL"/>
          </a:p>
        </p:txBody>
      </p:sp>
    </p:spTree>
    <p:extLst>
      <p:ext uri="{BB962C8B-B14F-4D97-AF65-F5344CB8AC3E}">
        <p14:creationId xmlns:p14="http://schemas.microsoft.com/office/powerpoint/2010/main" val="1116701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8FE8444-C4BC-49D0-AF97-8565D25BA1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0A646B8-DDD1-4A6B-9D04-9B1679033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A4E83C2-508B-411F-8E3A-BDE7463339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00ABD-A031-4125-B3D0-41FDC4D3A66A}" type="datetimeFigureOut">
              <a:rPr lang="nl-NL" smtClean="0"/>
              <a:t>23-9-2021</a:t>
            </a:fld>
            <a:endParaRPr lang="nl-NL"/>
          </a:p>
        </p:txBody>
      </p:sp>
      <p:sp>
        <p:nvSpPr>
          <p:cNvPr id="5" name="Tijdelijke aanduiding voor voettekst 4">
            <a:extLst>
              <a:ext uri="{FF2B5EF4-FFF2-40B4-BE49-F238E27FC236}">
                <a16:creationId xmlns:a16="http://schemas.microsoft.com/office/drawing/2014/main" id="{70B94A02-D349-4A58-8098-E7FD6E7FB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24CA7B3-9AEA-4605-9591-0C02E7BAA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757BF-9DCA-48FD-8DD4-F6620A9A4BB3}" type="slidenum">
              <a:rPr lang="nl-NL" smtClean="0"/>
              <a:t>‹nr.›</a:t>
            </a:fld>
            <a:endParaRPr lang="nl-NL"/>
          </a:p>
        </p:txBody>
      </p:sp>
    </p:spTree>
    <p:extLst>
      <p:ext uri="{BB962C8B-B14F-4D97-AF65-F5344CB8AC3E}">
        <p14:creationId xmlns:p14="http://schemas.microsoft.com/office/powerpoint/2010/main" val="652671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23-9-2021</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6892641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emf"/><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zgvauP2HmoQ" TargetMode="External"/><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video" Target="https://www.youtube.com/embed/hx0XbLk-4TY?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0B5C9-1E97-4369-8759-874CF1512343}"/>
              </a:ext>
            </a:extLst>
          </p:cNvPr>
          <p:cNvSpPr>
            <a:spLocks noGrp="1"/>
          </p:cNvSpPr>
          <p:nvPr>
            <p:ph type="ctrTitle"/>
          </p:nvPr>
        </p:nvSpPr>
        <p:spPr/>
        <p:txBody>
          <a:bodyPr/>
          <a:lstStyle/>
          <a:p>
            <a:r>
              <a:rPr lang="nl-NL" dirty="0"/>
              <a:t>Stad en wijk</a:t>
            </a:r>
          </a:p>
        </p:txBody>
      </p:sp>
      <p:sp>
        <p:nvSpPr>
          <p:cNvPr id="3" name="Ondertitel 2">
            <a:extLst>
              <a:ext uri="{FF2B5EF4-FFF2-40B4-BE49-F238E27FC236}">
                <a16:creationId xmlns:a16="http://schemas.microsoft.com/office/drawing/2014/main" id="{D8929608-8B50-4E24-BA9B-8BCEF2E87E7A}"/>
              </a:ext>
            </a:extLst>
          </p:cNvPr>
          <p:cNvSpPr>
            <a:spLocks noGrp="1"/>
          </p:cNvSpPr>
          <p:nvPr>
            <p:ph type="subTitle" idx="1"/>
          </p:nvPr>
        </p:nvSpPr>
        <p:spPr/>
        <p:txBody>
          <a:bodyPr/>
          <a:lstStyle/>
          <a:p>
            <a:r>
              <a:rPr lang="nl-NL" dirty="0"/>
              <a:t>Lj3 p1 les 3 van 23 september</a:t>
            </a:r>
          </a:p>
        </p:txBody>
      </p:sp>
    </p:spTree>
    <p:extLst>
      <p:ext uri="{BB962C8B-B14F-4D97-AF65-F5344CB8AC3E}">
        <p14:creationId xmlns:p14="http://schemas.microsoft.com/office/powerpoint/2010/main" val="3667196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0CACB6B-CFF3-47A6-8BCD-FB4C551CAE9E}"/>
              </a:ext>
            </a:extLst>
          </p:cNvPr>
          <p:cNvPicPr>
            <a:picLocks noChangeAspect="1"/>
          </p:cNvPicPr>
          <p:nvPr/>
        </p:nvPicPr>
        <p:blipFill>
          <a:blip r:embed="rId2"/>
          <a:stretch>
            <a:fillRect/>
          </a:stretch>
        </p:blipFill>
        <p:spPr>
          <a:xfrm>
            <a:off x="407295" y="1186027"/>
            <a:ext cx="5327076" cy="3997384"/>
          </a:xfrm>
          <a:prstGeom prst="rect">
            <a:avLst/>
          </a:prstGeom>
        </p:spPr>
      </p:pic>
      <p:pic>
        <p:nvPicPr>
          <p:cNvPr id="3" name="Afbeelding 2">
            <a:extLst>
              <a:ext uri="{FF2B5EF4-FFF2-40B4-BE49-F238E27FC236}">
                <a16:creationId xmlns:a16="http://schemas.microsoft.com/office/drawing/2014/main" id="{0AF65B3D-F08C-46A7-B0B5-688CF5B3576E}"/>
              </a:ext>
            </a:extLst>
          </p:cNvPr>
          <p:cNvPicPr>
            <a:picLocks noChangeAspect="1"/>
          </p:cNvPicPr>
          <p:nvPr/>
        </p:nvPicPr>
        <p:blipFill>
          <a:blip r:embed="rId3"/>
          <a:stretch>
            <a:fillRect/>
          </a:stretch>
        </p:blipFill>
        <p:spPr>
          <a:xfrm>
            <a:off x="5855119" y="1186027"/>
            <a:ext cx="5327074" cy="3997383"/>
          </a:xfrm>
          <a:prstGeom prst="rect">
            <a:avLst/>
          </a:prstGeom>
        </p:spPr>
      </p:pic>
    </p:spTree>
    <p:extLst>
      <p:ext uri="{BB962C8B-B14F-4D97-AF65-F5344CB8AC3E}">
        <p14:creationId xmlns:p14="http://schemas.microsoft.com/office/powerpoint/2010/main" val="67536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E818BAF-60BB-4C46-B584-60081D40C0DB}"/>
              </a:ext>
            </a:extLst>
          </p:cNvPr>
          <p:cNvPicPr>
            <a:picLocks noChangeAspect="1"/>
          </p:cNvPicPr>
          <p:nvPr/>
        </p:nvPicPr>
        <p:blipFill>
          <a:blip r:embed="rId2"/>
          <a:stretch>
            <a:fillRect/>
          </a:stretch>
        </p:blipFill>
        <p:spPr>
          <a:xfrm>
            <a:off x="326324" y="0"/>
            <a:ext cx="3594747" cy="3243667"/>
          </a:xfrm>
          <a:prstGeom prst="rect">
            <a:avLst/>
          </a:prstGeom>
        </p:spPr>
      </p:pic>
      <p:pic>
        <p:nvPicPr>
          <p:cNvPr id="3" name="Afbeelding 2">
            <a:extLst>
              <a:ext uri="{FF2B5EF4-FFF2-40B4-BE49-F238E27FC236}">
                <a16:creationId xmlns:a16="http://schemas.microsoft.com/office/drawing/2014/main" id="{294EC07A-FF57-4167-ACFE-1D3B6D81DDDD}"/>
              </a:ext>
            </a:extLst>
          </p:cNvPr>
          <p:cNvPicPr>
            <a:picLocks noChangeAspect="1"/>
          </p:cNvPicPr>
          <p:nvPr/>
        </p:nvPicPr>
        <p:blipFill>
          <a:blip r:embed="rId3"/>
          <a:stretch>
            <a:fillRect/>
          </a:stretch>
        </p:blipFill>
        <p:spPr>
          <a:xfrm>
            <a:off x="4158559" y="193129"/>
            <a:ext cx="3708908" cy="2783128"/>
          </a:xfrm>
          <a:prstGeom prst="rect">
            <a:avLst/>
          </a:prstGeom>
        </p:spPr>
      </p:pic>
      <p:pic>
        <p:nvPicPr>
          <p:cNvPr id="4" name="Afbeelding 3">
            <a:extLst>
              <a:ext uri="{FF2B5EF4-FFF2-40B4-BE49-F238E27FC236}">
                <a16:creationId xmlns:a16="http://schemas.microsoft.com/office/drawing/2014/main" id="{489C1AD9-DB55-40BC-A6C1-1427C4318F29}"/>
              </a:ext>
            </a:extLst>
          </p:cNvPr>
          <p:cNvPicPr>
            <a:picLocks noChangeAspect="1"/>
          </p:cNvPicPr>
          <p:nvPr/>
        </p:nvPicPr>
        <p:blipFill>
          <a:blip r:embed="rId4"/>
          <a:stretch>
            <a:fillRect/>
          </a:stretch>
        </p:blipFill>
        <p:spPr>
          <a:xfrm>
            <a:off x="8104955" y="193129"/>
            <a:ext cx="3708909" cy="2783128"/>
          </a:xfrm>
          <a:prstGeom prst="rect">
            <a:avLst/>
          </a:prstGeom>
        </p:spPr>
      </p:pic>
      <p:pic>
        <p:nvPicPr>
          <p:cNvPr id="5" name="Afbeelding 4">
            <a:extLst>
              <a:ext uri="{FF2B5EF4-FFF2-40B4-BE49-F238E27FC236}">
                <a16:creationId xmlns:a16="http://schemas.microsoft.com/office/drawing/2014/main" id="{704ABCBA-AE72-47B7-973C-2BAB66CD07E1}"/>
              </a:ext>
            </a:extLst>
          </p:cNvPr>
          <p:cNvPicPr>
            <a:picLocks noChangeAspect="1"/>
          </p:cNvPicPr>
          <p:nvPr/>
        </p:nvPicPr>
        <p:blipFill>
          <a:blip r:embed="rId5"/>
          <a:stretch>
            <a:fillRect/>
          </a:stretch>
        </p:blipFill>
        <p:spPr>
          <a:xfrm>
            <a:off x="1290860" y="3175356"/>
            <a:ext cx="2630211" cy="3505125"/>
          </a:xfrm>
          <a:prstGeom prst="rect">
            <a:avLst/>
          </a:prstGeom>
        </p:spPr>
      </p:pic>
      <p:pic>
        <p:nvPicPr>
          <p:cNvPr id="6" name="Afbeelding 5">
            <a:extLst>
              <a:ext uri="{FF2B5EF4-FFF2-40B4-BE49-F238E27FC236}">
                <a16:creationId xmlns:a16="http://schemas.microsoft.com/office/drawing/2014/main" id="{897F2319-109E-4F65-A051-601A69288A65}"/>
              </a:ext>
            </a:extLst>
          </p:cNvPr>
          <p:cNvPicPr>
            <a:picLocks noChangeAspect="1"/>
          </p:cNvPicPr>
          <p:nvPr/>
        </p:nvPicPr>
        <p:blipFill>
          <a:blip r:embed="rId6"/>
          <a:stretch>
            <a:fillRect/>
          </a:stretch>
        </p:blipFill>
        <p:spPr>
          <a:xfrm>
            <a:off x="4158559" y="3175356"/>
            <a:ext cx="3708908" cy="2783128"/>
          </a:xfrm>
          <a:prstGeom prst="rect">
            <a:avLst/>
          </a:prstGeom>
        </p:spPr>
      </p:pic>
      <p:pic>
        <p:nvPicPr>
          <p:cNvPr id="7" name="Afbeelding 6">
            <a:extLst>
              <a:ext uri="{FF2B5EF4-FFF2-40B4-BE49-F238E27FC236}">
                <a16:creationId xmlns:a16="http://schemas.microsoft.com/office/drawing/2014/main" id="{7C3D4BC6-4371-495F-BB19-BFCF61465DAC}"/>
              </a:ext>
            </a:extLst>
          </p:cNvPr>
          <p:cNvPicPr>
            <a:picLocks noChangeAspect="1"/>
          </p:cNvPicPr>
          <p:nvPr/>
        </p:nvPicPr>
        <p:blipFill>
          <a:blip r:embed="rId7"/>
          <a:stretch>
            <a:fillRect/>
          </a:stretch>
        </p:blipFill>
        <p:spPr>
          <a:xfrm>
            <a:off x="8104955" y="3158329"/>
            <a:ext cx="3708909" cy="2783128"/>
          </a:xfrm>
          <a:prstGeom prst="rect">
            <a:avLst/>
          </a:prstGeom>
        </p:spPr>
      </p:pic>
    </p:spTree>
    <p:extLst>
      <p:ext uri="{BB962C8B-B14F-4D97-AF65-F5344CB8AC3E}">
        <p14:creationId xmlns:p14="http://schemas.microsoft.com/office/powerpoint/2010/main" val="318137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CB61F78-B7F7-484E-9276-ADAC1A947793}"/>
              </a:ext>
            </a:extLst>
          </p:cNvPr>
          <p:cNvPicPr>
            <a:picLocks noChangeAspect="1"/>
          </p:cNvPicPr>
          <p:nvPr/>
        </p:nvPicPr>
        <p:blipFill>
          <a:blip r:embed="rId2"/>
          <a:stretch>
            <a:fillRect/>
          </a:stretch>
        </p:blipFill>
        <p:spPr>
          <a:xfrm>
            <a:off x="798700" y="1562345"/>
            <a:ext cx="4671706" cy="3505601"/>
          </a:xfrm>
          <a:prstGeom prst="rect">
            <a:avLst/>
          </a:prstGeom>
        </p:spPr>
      </p:pic>
      <p:pic>
        <p:nvPicPr>
          <p:cNvPr id="3" name="Afbeelding 2">
            <a:extLst>
              <a:ext uri="{FF2B5EF4-FFF2-40B4-BE49-F238E27FC236}">
                <a16:creationId xmlns:a16="http://schemas.microsoft.com/office/drawing/2014/main" id="{12FC7CC5-8833-43B4-BBC0-25378144DDFA}"/>
              </a:ext>
            </a:extLst>
          </p:cNvPr>
          <p:cNvPicPr>
            <a:picLocks noChangeAspect="1"/>
          </p:cNvPicPr>
          <p:nvPr/>
        </p:nvPicPr>
        <p:blipFill>
          <a:blip r:embed="rId3"/>
          <a:stretch>
            <a:fillRect/>
          </a:stretch>
        </p:blipFill>
        <p:spPr>
          <a:xfrm>
            <a:off x="6307809" y="1562345"/>
            <a:ext cx="4793357" cy="3596887"/>
          </a:xfrm>
          <a:prstGeom prst="rect">
            <a:avLst/>
          </a:prstGeom>
        </p:spPr>
      </p:pic>
    </p:spTree>
    <p:extLst>
      <p:ext uri="{BB962C8B-B14F-4D97-AF65-F5344CB8AC3E}">
        <p14:creationId xmlns:p14="http://schemas.microsoft.com/office/powerpoint/2010/main" val="3085328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7CAB8C5A-32E9-479C-B21A-100796E04EEE}"/>
              </a:ext>
            </a:extLst>
          </p:cNvPr>
          <p:cNvPicPr>
            <a:picLocks noChangeAspect="1"/>
          </p:cNvPicPr>
          <p:nvPr/>
        </p:nvPicPr>
        <p:blipFill>
          <a:blip r:embed="rId2"/>
          <a:stretch>
            <a:fillRect/>
          </a:stretch>
        </p:blipFill>
        <p:spPr>
          <a:xfrm>
            <a:off x="1011521" y="619932"/>
            <a:ext cx="3371712" cy="2530099"/>
          </a:xfrm>
          <a:prstGeom prst="rect">
            <a:avLst/>
          </a:prstGeom>
        </p:spPr>
      </p:pic>
      <p:pic>
        <p:nvPicPr>
          <p:cNvPr id="3" name="Afbeelding 2">
            <a:extLst>
              <a:ext uri="{FF2B5EF4-FFF2-40B4-BE49-F238E27FC236}">
                <a16:creationId xmlns:a16="http://schemas.microsoft.com/office/drawing/2014/main" id="{917FD896-74E2-4BE3-B501-4E53F9AD132F}"/>
              </a:ext>
            </a:extLst>
          </p:cNvPr>
          <p:cNvPicPr>
            <a:picLocks noChangeAspect="1"/>
          </p:cNvPicPr>
          <p:nvPr/>
        </p:nvPicPr>
        <p:blipFill>
          <a:blip r:embed="rId3"/>
          <a:stretch>
            <a:fillRect/>
          </a:stretch>
        </p:blipFill>
        <p:spPr>
          <a:xfrm>
            <a:off x="340963" y="3429000"/>
            <a:ext cx="4042269" cy="3033278"/>
          </a:xfrm>
          <a:prstGeom prst="rect">
            <a:avLst/>
          </a:prstGeom>
        </p:spPr>
      </p:pic>
      <p:pic>
        <p:nvPicPr>
          <p:cNvPr id="5" name="Afbeelding 4">
            <a:extLst>
              <a:ext uri="{FF2B5EF4-FFF2-40B4-BE49-F238E27FC236}">
                <a16:creationId xmlns:a16="http://schemas.microsoft.com/office/drawing/2014/main" id="{08A78AF7-F92A-4A9F-9A18-91D0E96E630D}"/>
              </a:ext>
            </a:extLst>
          </p:cNvPr>
          <p:cNvPicPr>
            <a:picLocks noChangeAspect="1"/>
          </p:cNvPicPr>
          <p:nvPr/>
        </p:nvPicPr>
        <p:blipFill>
          <a:blip r:embed="rId4"/>
          <a:stretch>
            <a:fillRect/>
          </a:stretch>
        </p:blipFill>
        <p:spPr>
          <a:xfrm>
            <a:off x="4500460" y="1881326"/>
            <a:ext cx="6104762" cy="4580952"/>
          </a:xfrm>
          <a:prstGeom prst="rect">
            <a:avLst/>
          </a:prstGeom>
        </p:spPr>
      </p:pic>
    </p:spTree>
    <p:extLst>
      <p:ext uri="{BB962C8B-B14F-4D97-AF65-F5344CB8AC3E}">
        <p14:creationId xmlns:p14="http://schemas.microsoft.com/office/powerpoint/2010/main" val="604666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3F3382-7A56-4708-B62F-851CC1556DF6}"/>
              </a:ext>
            </a:extLst>
          </p:cNvPr>
          <p:cNvSpPr>
            <a:spLocks noGrp="1"/>
          </p:cNvSpPr>
          <p:nvPr>
            <p:ph type="title"/>
          </p:nvPr>
        </p:nvSpPr>
        <p:spPr/>
        <p:txBody>
          <a:bodyPr/>
          <a:lstStyle/>
          <a:p>
            <a:r>
              <a:rPr lang="nl-NL" dirty="0"/>
              <a:t>Gebiedsontwikkeling en functies in de stad </a:t>
            </a:r>
          </a:p>
        </p:txBody>
      </p:sp>
      <p:sp>
        <p:nvSpPr>
          <p:cNvPr id="4" name="Tekstvak 3">
            <a:extLst>
              <a:ext uri="{FF2B5EF4-FFF2-40B4-BE49-F238E27FC236}">
                <a16:creationId xmlns:a16="http://schemas.microsoft.com/office/drawing/2014/main" id="{F1122EF9-C55D-4742-AABF-0AFF02D69044}"/>
              </a:ext>
            </a:extLst>
          </p:cNvPr>
          <p:cNvSpPr txBox="1"/>
          <p:nvPr/>
        </p:nvSpPr>
        <p:spPr>
          <a:xfrm>
            <a:off x="531934" y="2129356"/>
            <a:ext cx="9825403" cy="3622530"/>
          </a:xfrm>
          <a:prstGeom prst="rect">
            <a:avLst/>
          </a:prstGeom>
          <a:noFill/>
        </p:spPr>
        <p:txBody>
          <a:bodyPr wrap="square">
            <a:spAutoFit/>
          </a:bodyPr>
          <a:lstStyle/>
          <a:p>
            <a:pPr marL="800100" lvl="1" indent="-228600" fontAlgn="base">
              <a:lnSpc>
                <a:spcPct val="90000"/>
              </a:lnSpc>
              <a:spcAft>
                <a:spcPts val="600"/>
              </a:spcAft>
              <a:buFont typeface="Arial" panose="020B0604020202020204" pitchFamily="34" charset="0"/>
              <a:buChar char="•"/>
            </a:pPr>
            <a:r>
              <a:rPr lang="nl-NL" sz="2400" dirty="0"/>
              <a:t>R</a:t>
            </a:r>
            <a:r>
              <a:rPr lang="nl-NL" sz="2400" b="0" i="0" dirty="0">
                <a:effectLst/>
              </a:rPr>
              <a:t>elatie met leefbaarheid van de stad</a:t>
            </a:r>
          </a:p>
          <a:p>
            <a:pPr marL="571500" lvl="1" fontAlgn="base">
              <a:lnSpc>
                <a:spcPct val="90000"/>
              </a:lnSpc>
              <a:spcAft>
                <a:spcPts val="600"/>
              </a:spcAft>
            </a:pPr>
            <a:r>
              <a:rPr lang="nl-NL" sz="2400" dirty="0"/>
              <a:t>Inclusieve stad en gentrificatie</a:t>
            </a:r>
          </a:p>
          <a:p>
            <a:pPr marL="571500" lvl="1" fontAlgn="base">
              <a:lnSpc>
                <a:spcPct val="90000"/>
              </a:lnSpc>
              <a:spcAft>
                <a:spcPts val="600"/>
              </a:spcAft>
            </a:pPr>
            <a:r>
              <a:rPr lang="nl-NL" sz="2400" b="0" i="0" dirty="0">
                <a:effectLst/>
              </a:rPr>
              <a:t>Theorie in jullie verslag; LA2 </a:t>
            </a:r>
          </a:p>
          <a:p>
            <a:pPr marL="571500" lvl="1" fontAlgn="base">
              <a:lnSpc>
                <a:spcPct val="90000"/>
              </a:lnSpc>
              <a:spcAft>
                <a:spcPts val="600"/>
              </a:spcAft>
            </a:pPr>
            <a:endParaRPr lang="nl-NL" sz="2400" b="0" i="0" dirty="0">
              <a:effectLst/>
            </a:endParaRPr>
          </a:p>
          <a:p>
            <a:pPr marL="571500" lvl="1" fontAlgn="base">
              <a:lnSpc>
                <a:spcPct val="90000"/>
              </a:lnSpc>
              <a:spcAft>
                <a:spcPts val="600"/>
              </a:spcAft>
            </a:pPr>
            <a:endParaRPr lang="nl-NL" sz="2400" b="0" i="0" dirty="0">
              <a:effectLst/>
            </a:endParaRPr>
          </a:p>
          <a:p>
            <a:pPr marL="800100" lvl="1" indent="-228600" fontAlgn="base">
              <a:lnSpc>
                <a:spcPct val="90000"/>
              </a:lnSpc>
              <a:spcAft>
                <a:spcPts val="600"/>
              </a:spcAft>
              <a:buFont typeface="Arial" panose="020B0604020202020204" pitchFamily="34" charset="0"/>
              <a:buChar char="•"/>
            </a:pPr>
            <a:r>
              <a:rPr lang="nl-NL" sz="2400" b="0" i="0" dirty="0">
                <a:effectLst/>
              </a:rPr>
              <a:t>	Intro over Stadsmodel: Video animatie over de groei en bouwstijlen van Nederlandse steden. </a:t>
            </a:r>
          </a:p>
          <a:p>
            <a:pPr marL="571500" lvl="1" fontAlgn="base">
              <a:lnSpc>
                <a:spcPct val="90000"/>
              </a:lnSpc>
              <a:spcAft>
                <a:spcPts val="600"/>
              </a:spcAft>
            </a:pPr>
            <a:endParaRPr lang="nl-NL" sz="2400" b="0" i="0" dirty="0">
              <a:effectLst/>
            </a:endParaRPr>
          </a:p>
          <a:p>
            <a:pPr marL="800100" lvl="1" indent="-228600" fontAlgn="base">
              <a:lnSpc>
                <a:spcPct val="90000"/>
              </a:lnSpc>
              <a:spcAft>
                <a:spcPts val="600"/>
              </a:spcAft>
              <a:buFont typeface="Arial" panose="020B0604020202020204" pitchFamily="34" charset="0"/>
              <a:buChar char="•"/>
            </a:pPr>
            <a:r>
              <a:rPr lang="nl-NL" sz="2400" b="0" i="0" dirty="0">
                <a:effectLst/>
              </a:rPr>
              <a:t>	Verdiepen in drie grote steden</a:t>
            </a:r>
          </a:p>
        </p:txBody>
      </p:sp>
    </p:spTree>
    <p:extLst>
      <p:ext uri="{BB962C8B-B14F-4D97-AF65-F5344CB8AC3E}">
        <p14:creationId xmlns:p14="http://schemas.microsoft.com/office/powerpoint/2010/main" val="77453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F882A5B-A3DA-45A2-B418-9C5E71970477}"/>
              </a:ext>
            </a:extLst>
          </p:cNvPr>
          <p:cNvPicPr>
            <a:picLocks noChangeAspect="1"/>
          </p:cNvPicPr>
          <p:nvPr/>
        </p:nvPicPr>
        <p:blipFill>
          <a:blip r:embed="rId2"/>
          <a:stretch>
            <a:fillRect/>
          </a:stretch>
        </p:blipFill>
        <p:spPr>
          <a:xfrm>
            <a:off x="4415458" y="0"/>
            <a:ext cx="5570205" cy="6738151"/>
          </a:xfrm>
          <a:prstGeom prst="rect">
            <a:avLst/>
          </a:prstGeom>
        </p:spPr>
      </p:pic>
      <p:sp>
        <p:nvSpPr>
          <p:cNvPr id="3" name="Rechthoek 2">
            <a:extLst>
              <a:ext uri="{FF2B5EF4-FFF2-40B4-BE49-F238E27FC236}">
                <a16:creationId xmlns:a16="http://schemas.microsoft.com/office/drawing/2014/main" id="{E52E8F70-780B-4B70-9CBB-3B13A72E98DD}"/>
              </a:ext>
            </a:extLst>
          </p:cNvPr>
          <p:cNvSpPr/>
          <p:nvPr/>
        </p:nvSpPr>
        <p:spPr>
          <a:xfrm>
            <a:off x="917359" y="1328509"/>
            <a:ext cx="2180948" cy="1477328"/>
          </a:xfrm>
          <a:prstGeom prst="rect">
            <a:avLst/>
          </a:prstGeom>
        </p:spPr>
        <p:txBody>
          <a:bodyPr wrap="square">
            <a:spAutoFit/>
          </a:bodyPr>
          <a:lstStyle/>
          <a:p>
            <a:r>
              <a:rPr lang="nl-NL" dirty="0"/>
              <a:t>Intro over Stadsmodel:</a:t>
            </a:r>
          </a:p>
          <a:p>
            <a:r>
              <a:rPr lang="nl-NL" dirty="0">
                <a:hlinkClick r:id="rId3"/>
              </a:rPr>
              <a:t>https://www.youtube.com/watch?v=zgvauP2HmoQ</a:t>
            </a:r>
            <a:r>
              <a:rPr lang="nl-NL" dirty="0"/>
              <a:t> </a:t>
            </a:r>
          </a:p>
        </p:txBody>
      </p:sp>
      <p:sp>
        <p:nvSpPr>
          <p:cNvPr id="5" name="Bijschrift: pijl-rechts 4">
            <a:extLst>
              <a:ext uri="{FF2B5EF4-FFF2-40B4-BE49-F238E27FC236}">
                <a16:creationId xmlns:a16="http://schemas.microsoft.com/office/drawing/2014/main" id="{FD71044D-F160-4615-A749-810779234385}"/>
              </a:ext>
            </a:extLst>
          </p:cNvPr>
          <p:cNvSpPr/>
          <p:nvPr/>
        </p:nvSpPr>
        <p:spPr>
          <a:xfrm>
            <a:off x="371475" y="3269844"/>
            <a:ext cx="4043983" cy="156464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dirty="0"/>
              <a:t>Aspecten die rol spelen bij gebiedsontwikkeling: </a:t>
            </a:r>
          </a:p>
        </p:txBody>
      </p:sp>
    </p:spTree>
    <p:extLst>
      <p:ext uri="{BB962C8B-B14F-4D97-AF65-F5344CB8AC3E}">
        <p14:creationId xmlns:p14="http://schemas.microsoft.com/office/powerpoint/2010/main" val="906493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D0BF9DF-DB64-49C9-A9F9-A2C3582B9D92}"/>
              </a:ext>
            </a:extLst>
          </p:cNvPr>
          <p:cNvSpPr txBox="1"/>
          <p:nvPr/>
        </p:nvSpPr>
        <p:spPr>
          <a:xfrm>
            <a:off x="838939" y="1015723"/>
            <a:ext cx="4864963" cy="954107"/>
          </a:xfrm>
          <a:prstGeom prst="rect">
            <a:avLst/>
          </a:prstGeom>
          <a:noFill/>
        </p:spPr>
        <p:txBody>
          <a:bodyPr wrap="square" rtlCol="0">
            <a:spAutoFit/>
          </a:bodyPr>
          <a:lstStyle/>
          <a:p>
            <a:r>
              <a:rPr lang="nl-NL" sz="2800" b="1" dirty="0">
                <a:solidFill>
                  <a:schemeClr val="accent3"/>
                </a:solidFill>
              </a:rPr>
              <a:t>Gebiedsontwikkeling en functies in de stad</a:t>
            </a:r>
          </a:p>
        </p:txBody>
      </p:sp>
      <p:sp>
        <p:nvSpPr>
          <p:cNvPr id="3" name="Rechthoek 2">
            <a:extLst>
              <a:ext uri="{FF2B5EF4-FFF2-40B4-BE49-F238E27FC236}">
                <a16:creationId xmlns:a16="http://schemas.microsoft.com/office/drawing/2014/main" id="{257DBCFA-F36B-4929-B11F-2E3564B2777A}"/>
              </a:ext>
            </a:extLst>
          </p:cNvPr>
          <p:cNvSpPr/>
          <p:nvPr/>
        </p:nvSpPr>
        <p:spPr>
          <a:xfrm>
            <a:off x="847817" y="2041031"/>
            <a:ext cx="6451845" cy="1938992"/>
          </a:xfrm>
          <a:prstGeom prst="rect">
            <a:avLst/>
          </a:prstGeom>
          <a:ln>
            <a:solidFill>
              <a:schemeClr val="accent3"/>
            </a:solidFill>
          </a:ln>
        </p:spPr>
        <p:txBody>
          <a:bodyPr wrap="square">
            <a:spAutoFit/>
          </a:bodyPr>
          <a:lstStyle/>
          <a:p>
            <a:r>
              <a:rPr lang="nl-NL" sz="2000" dirty="0"/>
              <a:t>Een </a:t>
            </a:r>
            <a:r>
              <a:rPr lang="nl-NL" sz="2000" b="1" dirty="0">
                <a:solidFill>
                  <a:schemeClr val="accent3"/>
                </a:solidFill>
              </a:rPr>
              <a:t>gebiedsontwikkeling</a:t>
            </a:r>
            <a:r>
              <a:rPr lang="nl-NL" sz="2000" dirty="0"/>
              <a:t> kenmerkt zich door een combinatie van </a:t>
            </a:r>
            <a:r>
              <a:rPr lang="nl-NL" sz="2000" b="1" dirty="0">
                <a:solidFill>
                  <a:schemeClr val="accent3"/>
                </a:solidFill>
              </a:rPr>
              <a:t>verschillende functies, zoals wonen, bedrijven, detailhandel, groen, recreatie en infrastructuur.</a:t>
            </a:r>
            <a:r>
              <a:rPr lang="nl-NL" sz="2000" dirty="0"/>
              <a:t> In het algemeen is er sprake van een zekere mate van complexiteit door bijvoorbeeld de ligging en het grote aantal belanghebbenden.</a:t>
            </a:r>
          </a:p>
        </p:txBody>
      </p:sp>
      <p:sp>
        <p:nvSpPr>
          <p:cNvPr id="4" name="Rechthoek 3">
            <a:extLst>
              <a:ext uri="{FF2B5EF4-FFF2-40B4-BE49-F238E27FC236}">
                <a16:creationId xmlns:a16="http://schemas.microsoft.com/office/drawing/2014/main" id="{93004FB2-DDDC-47AA-93C2-4DE3A6D3D72A}"/>
              </a:ext>
            </a:extLst>
          </p:cNvPr>
          <p:cNvSpPr/>
          <p:nvPr/>
        </p:nvSpPr>
        <p:spPr>
          <a:xfrm>
            <a:off x="5278144" y="4942343"/>
            <a:ext cx="6290569" cy="1631216"/>
          </a:xfrm>
          <a:prstGeom prst="rect">
            <a:avLst/>
          </a:prstGeom>
          <a:ln>
            <a:solidFill>
              <a:schemeClr val="accent3"/>
            </a:solidFill>
          </a:ln>
        </p:spPr>
        <p:txBody>
          <a:bodyPr wrap="square">
            <a:spAutoFit/>
          </a:bodyPr>
          <a:lstStyle/>
          <a:p>
            <a:pPr algn="r"/>
            <a:r>
              <a:rPr lang="nl-NL" sz="2000" dirty="0"/>
              <a:t>Er bestaat behoefte om vanuit een ander, sociaal georiënteerd perspectief, naar gebiedsontwikkeling te kijken, waarbij de kansen voor alle mensen in de mens in de stad centraal staan. We noemen dat </a:t>
            </a:r>
            <a:r>
              <a:rPr lang="nl-NL" sz="2000" b="1" dirty="0">
                <a:solidFill>
                  <a:schemeClr val="accent3"/>
                </a:solidFill>
              </a:rPr>
              <a:t>‘de inclusieve stad’. </a:t>
            </a:r>
            <a:endParaRPr lang="nl-NL" sz="2000" dirty="0"/>
          </a:p>
        </p:txBody>
      </p:sp>
      <p:sp>
        <p:nvSpPr>
          <p:cNvPr id="5" name="Pijl: gekromd rechts 4">
            <a:extLst>
              <a:ext uri="{FF2B5EF4-FFF2-40B4-BE49-F238E27FC236}">
                <a16:creationId xmlns:a16="http://schemas.microsoft.com/office/drawing/2014/main" id="{DBDAE5F5-F22D-4F57-AB29-B0E41C5F55C6}"/>
              </a:ext>
            </a:extLst>
          </p:cNvPr>
          <p:cNvSpPr/>
          <p:nvPr/>
        </p:nvSpPr>
        <p:spPr>
          <a:xfrm>
            <a:off x="3271420" y="4577572"/>
            <a:ext cx="1713391" cy="120032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Rechthoek 5">
            <a:extLst>
              <a:ext uri="{FF2B5EF4-FFF2-40B4-BE49-F238E27FC236}">
                <a16:creationId xmlns:a16="http://schemas.microsoft.com/office/drawing/2014/main" id="{A05348BD-E242-4386-8B65-5ED5ECA8FDCD}"/>
              </a:ext>
            </a:extLst>
          </p:cNvPr>
          <p:cNvSpPr/>
          <p:nvPr/>
        </p:nvSpPr>
        <p:spPr>
          <a:xfrm>
            <a:off x="7985834" y="502847"/>
            <a:ext cx="3582879" cy="3785652"/>
          </a:xfrm>
          <a:prstGeom prst="rect">
            <a:avLst/>
          </a:prstGeom>
          <a:ln>
            <a:solidFill>
              <a:schemeClr val="accent3"/>
            </a:solidFill>
          </a:ln>
        </p:spPr>
        <p:txBody>
          <a:bodyPr wrap="square">
            <a:spAutoFit/>
          </a:bodyPr>
          <a:lstStyle/>
          <a:p>
            <a:pPr algn="r"/>
            <a:r>
              <a:rPr lang="nl-NL" sz="2000" dirty="0">
                <a:cs typeface="Gisha" panose="020B0604020202020204" pitchFamily="34" charset="-79"/>
              </a:rPr>
              <a:t>Bij gebiedsontwikkelingen is steeds vaker sprake van </a:t>
            </a:r>
            <a:r>
              <a:rPr lang="nl-NL" sz="2000" b="1" dirty="0">
                <a:solidFill>
                  <a:schemeClr val="accent3"/>
                </a:solidFill>
                <a:cs typeface="Gisha" panose="020B0604020202020204" pitchFamily="34" charset="-79"/>
              </a:rPr>
              <a:t>functiemenging. </a:t>
            </a:r>
            <a:r>
              <a:rPr lang="nl-NL" sz="2000" dirty="0">
                <a:cs typeface="Gisha" panose="020B0604020202020204" pitchFamily="34" charset="-79"/>
              </a:rPr>
              <a:t>Dit vormt een sleutel tot aantrekkelijke, levendige gebieden én tot de gewenste stedelijke verdichting. Het is daarbij zaak wonen, kantoren, bedrijfsruimten, winkels, horeca, </a:t>
            </a:r>
            <a:r>
              <a:rPr lang="nl-NL" sz="2000" dirty="0" err="1">
                <a:cs typeface="Gisha" panose="020B0604020202020204" pitchFamily="34" charset="-79"/>
              </a:rPr>
              <a:t>leisure</a:t>
            </a:r>
            <a:r>
              <a:rPr lang="nl-NL" sz="2000" dirty="0">
                <a:cs typeface="Gisha" panose="020B0604020202020204" pitchFamily="34" charset="-79"/>
              </a:rPr>
              <a:t>, maatschappelijke voorzieningen en andere functies optimaal te combineren.</a:t>
            </a:r>
          </a:p>
        </p:txBody>
      </p:sp>
      <p:sp>
        <p:nvSpPr>
          <p:cNvPr id="9" name="Pijl: gekromd omlaag 8">
            <a:extLst>
              <a:ext uri="{FF2B5EF4-FFF2-40B4-BE49-F238E27FC236}">
                <a16:creationId xmlns:a16="http://schemas.microsoft.com/office/drawing/2014/main" id="{5D777853-D06B-478C-9E8F-019CCB89EBE8}"/>
              </a:ext>
            </a:extLst>
          </p:cNvPr>
          <p:cNvSpPr/>
          <p:nvPr/>
        </p:nvSpPr>
        <p:spPr>
          <a:xfrm>
            <a:off x="5398917" y="339828"/>
            <a:ext cx="2334827" cy="135178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268187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79E7DAB2-89CD-4152-97CF-7549C2AE1BA3}"/>
              </a:ext>
            </a:extLst>
          </p:cNvPr>
          <p:cNvSpPr/>
          <p:nvPr/>
        </p:nvSpPr>
        <p:spPr>
          <a:xfrm>
            <a:off x="718806" y="650118"/>
            <a:ext cx="9806867" cy="2862322"/>
          </a:xfrm>
          <a:prstGeom prst="rect">
            <a:avLst/>
          </a:prstGeom>
          <a:ln w="38100">
            <a:solidFill>
              <a:schemeClr val="accent6"/>
            </a:solidFill>
          </a:ln>
        </p:spPr>
        <p:txBody>
          <a:bodyPr wrap="square">
            <a:spAutoFit/>
          </a:bodyPr>
          <a:lstStyle/>
          <a:p>
            <a:r>
              <a:rPr lang="nl-NL" sz="2000" dirty="0"/>
              <a:t>Het </a:t>
            </a:r>
            <a:r>
              <a:rPr lang="nl-NL" sz="2000" b="1" dirty="0">
                <a:solidFill>
                  <a:schemeClr val="accent3"/>
                </a:solidFill>
              </a:rPr>
              <a:t>stedelijk gebied </a:t>
            </a:r>
            <a:r>
              <a:rPr lang="nl-NL" sz="2000" dirty="0"/>
              <a:t>kenmerkt zich door intensief ruimtegebruik. Functies in het gebied zijn wonen, werken (kantoren en 'schone' bedrijvigheid) en voorzieningen (vooral winkels en horeca). Binnen het gebied is goed openbaar vervoer aanwezig, ook het vervoer naar intercity- of regionale treinstations is goed. Er komt minder hoogbouw voor dan in een </a:t>
            </a:r>
            <a:r>
              <a:rPr lang="nl-NL" sz="2000" dirty="0" err="1"/>
              <a:t>hoogstedelijk</a:t>
            </a:r>
            <a:r>
              <a:rPr lang="nl-NL" sz="2000" dirty="0"/>
              <a:t> gebied, de woonfunctie is belangrijker.  </a:t>
            </a:r>
          </a:p>
          <a:p>
            <a:endParaRPr lang="nl-NL" sz="2000" dirty="0"/>
          </a:p>
          <a:p>
            <a:r>
              <a:rPr lang="nl-NL" sz="2000" dirty="0"/>
              <a:t>Voorbeelden zijn historische binnensteden, moderne winkelcentra, middelhoogbouw rond het stadscentrum en woonwijken uit de 19e eeuw. Ook naoorlogse stadswijken kunnen onder dit gebiedstype vallen.</a:t>
            </a:r>
          </a:p>
        </p:txBody>
      </p:sp>
      <p:sp>
        <p:nvSpPr>
          <p:cNvPr id="3" name="Rechthoek 2">
            <a:extLst>
              <a:ext uri="{FF2B5EF4-FFF2-40B4-BE49-F238E27FC236}">
                <a16:creationId xmlns:a16="http://schemas.microsoft.com/office/drawing/2014/main" id="{631075DA-BECA-4C68-A967-591C88DCC1BC}"/>
              </a:ext>
            </a:extLst>
          </p:cNvPr>
          <p:cNvSpPr/>
          <p:nvPr/>
        </p:nvSpPr>
        <p:spPr>
          <a:xfrm>
            <a:off x="3964050" y="3637947"/>
            <a:ext cx="7581531" cy="2862322"/>
          </a:xfrm>
          <a:prstGeom prst="rect">
            <a:avLst/>
          </a:prstGeom>
          <a:ln w="38100">
            <a:solidFill>
              <a:schemeClr val="accent6"/>
            </a:solidFill>
          </a:ln>
        </p:spPr>
        <p:txBody>
          <a:bodyPr wrap="square">
            <a:spAutoFit/>
          </a:bodyPr>
          <a:lstStyle/>
          <a:p>
            <a:r>
              <a:rPr lang="nl-NL" sz="2000" dirty="0"/>
              <a:t>Het </a:t>
            </a:r>
            <a:r>
              <a:rPr lang="nl-NL" sz="2000" b="1" dirty="0" err="1">
                <a:solidFill>
                  <a:schemeClr val="accent3"/>
                </a:solidFill>
              </a:rPr>
              <a:t>hoogstedelijke</a:t>
            </a:r>
            <a:r>
              <a:rPr lang="nl-NL" sz="2000" b="1" dirty="0">
                <a:solidFill>
                  <a:schemeClr val="accent3"/>
                </a:solidFill>
              </a:rPr>
              <a:t> gebied </a:t>
            </a:r>
            <a:r>
              <a:rPr lang="nl-NL" sz="2000" dirty="0"/>
              <a:t>kenmerkt zich door intensief en meervoudig ruimtegebruik in de nabijheid van hoogwaardig openbaar vervoer. Het gaat globaal om een gebied binnen fietsafstand (10 minuten, 1 tot 3 kilometer) van een intercity station. In het gebied zijn veel functies op een klein oppervlak te vinden: wonen, winkels, kantoren, voorzieningen en infrastructuur.  </a:t>
            </a:r>
          </a:p>
          <a:p>
            <a:endParaRPr lang="nl-NL" sz="2000" dirty="0"/>
          </a:p>
          <a:p>
            <a:r>
              <a:rPr lang="nl-NL" sz="2000" dirty="0"/>
              <a:t>Voorbeelden zijn historische binnensteden, een modern </a:t>
            </a:r>
            <a:r>
              <a:rPr lang="nl-NL" sz="2000" dirty="0" err="1"/>
              <a:t>citycentrum</a:t>
            </a:r>
            <a:r>
              <a:rPr lang="nl-NL" sz="2000" dirty="0"/>
              <a:t> en een kantorencentrum gemengd met stedelijke functies.</a:t>
            </a:r>
          </a:p>
        </p:txBody>
      </p:sp>
    </p:spTree>
    <p:extLst>
      <p:ext uri="{BB962C8B-B14F-4D97-AF65-F5344CB8AC3E}">
        <p14:creationId xmlns:p14="http://schemas.microsoft.com/office/powerpoint/2010/main" val="1111052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2E40A-CE88-4DC0-A509-255518C1324A}"/>
              </a:ext>
            </a:extLst>
          </p:cNvPr>
          <p:cNvSpPr>
            <a:spLocks noGrp="1"/>
          </p:cNvSpPr>
          <p:nvPr>
            <p:ph type="title"/>
          </p:nvPr>
        </p:nvSpPr>
        <p:spPr/>
        <p:txBody>
          <a:bodyPr/>
          <a:lstStyle/>
          <a:p>
            <a:r>
              <a:rPr lang="nl-NL" dirty="0"/>
              <a:t>Gentrificatie </a:t>
            </a:r>
          </a:p>
        </p:txBody>
      </p:sp>
      <p:sp>
        <p:nvSpPr>
          <p:cNvPr id="4" name="Tekstvak 3">
            <a:extLst>
              <a:ext uri="{FF2B5EF4-FFF2-40B4-BE49-F238E27FC236}">
                <a16:creationId xmlns:a16="http://schemas.microsoft.com/office/drawing/2014/main" id="{6B8BB41E-F34A-4D33-9A57-0129EB792DEA}"/>
              </a:ext>
            </a:extLst>
          </p:cNvPr>
          <p:cNvSpPr txBox="1"/>
          <p:nvPr/>
        </p:nvSpPr>
        <p:spPr>
          <a:xfrm>
            <a:off x="838200" y="1524433"/>
            <a:ext cx="8885712" cy="1323439"/>
          </a:xfrm>
          <a:prstGeom prst="rect">
            <a:avLst/>
          </a:prstGeom>
          <a:noFill/>
        </p:spPr>
        <p:txBody>
          <a:bodyPr wrap="square">
            <a:spAutoFit/>
          </a:bodyPr>
          <a:lstStyle/>
          <a:p>
            <a:r>
              <a:rPr lang="nl-NL" sz="2000" dirty="0"/>
              <a:t>Gentrificatie is het vernieuwen en renoveren van oude, vervallen gebouwen in een stad. Vaak is dit dichtbij het centrum. Hierbij worden vaak de armere mensen verdreven uit het stadscentrum omdat de huurprijzen te hoog worden voor hen om te betalen.</a:t>
            </a:r>
          </a:p>
        </p:txBody>
      </p:sp>
      <p:pic>
        <p:nvPicPr>
          <p:cNvPr id="7" name="Onlinemedia 6" title="Uitleg van gentrificatie">
            <a:hlinkClick r:id="" action="ppaction://media"/>
            <a:extLst>
              <a:ext uri="{FF2B5EF4-FFF2-40B4-BE49-F238E27FC236}">
                <a16:creationId xmlns:a16="http://schemas.microsoft.com/office/drawing/2014/main" id="{F4844817-55D2-4E2D-9300-F87928C657CC}"/>
              </a:ext>
            </a:extLst>
          </p:cNvPr>
          <p:cNvPicPr>
            <a:picLocks noRot="1" noChangeAspect="1"/>
          </p:cNvPicPr>
          <p:nvPr>
            <a:videoFile r:link="rId1"/>
          </p:nvPr>
        </p:nvPicPr>
        <p:blipFill>
          <a:blip r:embed="rId3"/>
          <a:stretch>
            <a:fillRect/>
          </a:stretch>
        </p:blipFill>
        <p:spPr>
          <a:xfrm>
            <a:off x="896093" y="3190643"/>
            <a:ext cx="4384963" cy="2477504"/>
          </a:xfrm>
          <a:prstGeom prst="rect">
            <a:avLst/>
          </a:prstGeom>
        </p:spPr>
      </p:pic>
      <p:sp>
        <p:nvSpPr>
          <p:cNvPr id="9" name="Tekstvak 8">
            <a:extLst>
              <a:ext uri="{FF2B5EF4-FFF2-40B4-BE49-F238E27FC236}">
                <a16:creationId xmlns:a16="http://schemas.microsoft.com/office/drawing/2014/main" id="{EF6F37C9-72C6-41BF-94CC-FD97238E8023}"/>
              </a:ext>
            </a:extLst>
          </p:cNvPr>
          <p:cNvSpPr txBox="1"/>
          <p:nvPr/>
        </p:nvSpPr>
        <p:spPr>
          <a:xfrm>
            <a:off x="6008914" y="3082824"/>
            <a:ext cx="3574473" cy="2585323"/>
          </a:xfrm>
          <a:prstGeom prst="rect">
            <a:avLst/>
          </a:prstGeom>
          <a:noFill/>
        </p:spPr>
        <p:txBody>
          <a:bodyPr wrap="square">
            <a:spAutoFit/>
          </a:bodyPr>
          <a:lstStyle/>
          <a:p>
            <a:pPr algn="r"/>
            <a:r>
              <a:rPr lang="nl-NL" b="1" dirty="0"/>
              <a:t>Wat is het verschil tussen stedelijke vernieuwing en gentrificatie?</a:t>
            </a:r>
          </a:p>
          <a:p>
            <a:pPr algn="r"/>
            <a:r>
              <a:rPr lang="nl-NL" dirty="0"/>
              <a:t>Gentrificatie; in een slechte buurt meer mensen komen te wonen met een hoog inkomen. Stadsvernieuwing; verbeteren van de kwaliteit van de woningen. Herstructurering; woningen in verschillende prijsklassen.</a:t>
            </a:r>
          </a:p>
        </p:txBody>
      </p:sp>
    </p:spTree>
    <p:extLst>
      <p:ext uri="{BB962C8B-B14F-4D97-AF65-F5344CB8AC3E}">
        <p14:creationId xmlns:p14="http://schemas.microsoft.com/office/powerpoint/2010/main" val="362091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70A448-ACE4-4B20-94F4-CB5D21B17FB8}"/>
              </a:ext>
            </a:extLst>
          </p:cNvPr>
          <p:cNvSpPr>
            <a:spLocks noGrp="1"/>
          </p:cNvSpPr>
          <p:nvPr>
            <p:ph type="title"/>
          </p:nvPr>
        </p:nvSpPr>
        <p:spPr/>
        <p:txBody>
          <a:bodyPr/>
          <a:lstStyle/>
          <a:p>
            <a:r>
              <a:rPr lang="nl-NL" dirty="0"/>
              <a:t>Welk thema is te gebruiken bij jullie casus?</a:t>
            </a:r>
          </a:p>
        </p:txBody>
      </p:sp>
      <p:sp>
        <p:nvSpPr>
          <p:cNvPr id="3" name="Tekstvak 2">
            <a:extLst>
              <a:ext uri="{FF2B5EF4-FFF2-40B4-BE49-F238E27FC236}">
                <a16:creationId xmlns:a16="http://schemas.microsoft.com/office/drawing/2014/main" id="{CB5E44D2-0D35-43EC-B8BC-5CB00ADBD465}"/>
              </a:ext>
            </a:extLst>
          </p:cNvPr>
          <p:cNvSpPr txBox="1"/>
          <p:nvPr/>
        </p:nvSpPr>
        <p:spPr>
          <a:xfrm>
            <a:off x="838200" y="1720840"/>
            <a:ext cx="2688771" cy="2031325"/>
          </a:xfrm>
          <a:prstGeom prst="rect">
            <a:avLst/>
          </a:prstGeom>
          <a:noFill/>
        </p:spPr>
        <p:txBody>
          <a:bodyPr wrap="square" rtlCol="0">
            <a:spAutoFit/>
          </a:bodyPr>
          <a:lstStyle/>
          <a:p>
            <a:r>
              <a:rPr lang="nl-NL" dirty="0"/>
              <a:t>Fysieke leefomgeving?</a:t>
            </a:r>
          </a:p>
          <a:p>
            <a:endParaRPr lang="nl-NL" dirty="0"/>
          </a:p>
          <a:p>
            <a:endParaRPr lang="nl-NL" dirty="0"/>
          </a:p>
          <a:p>
            <a:endParaRPr lang="nl-NL" dirty="0"/>
          </a:p>
          <a:p>
            <a:endParaRPr lang="nl-NL" dirty="0"/>
          </a:p>
          <a:p>
            <a:r>
              <a:rPr lang="nl-NL" dirty="0"/>
              <a:t>Sociale leefomgeving? </a:t>
            </a:r>
          </a:p>
          <a:p>
            <a:endParaRPr lang="nl-NL" dirty="0"/>
          </a:p>
        </p:txBody>
      </p:sp>
      <p:sp>
        <p:nvSpPr>
          <p:cNvPr id="5" name="Tekstvak 4">
            <a:extLst>
              <a:ext uri="{FF2B5EF4-FFF2-40B4-BE49-F238E27FC236}">
                <a16:creationId xmlns:a16="http://schemas.microsoft.com/office/drawing/2014/main" id="{56FDACE7-1513-40F3-A6C4-987E968744A5}"/>
              </a:ext>
            </a:extLst>
          </p:cNvPr>
          <p:cNvSpPr txBox="1"/>
          <p:nvPr/>
        </p:nvSpPr>
        <p:spPr>
          <a:xfrm>
            <a:off x="4010891" y="1610099"/>
            <a:ext cx="6097978" cy="646331"/>
          </a:xfrm>
          <a:prstGeom prst="rect">
            <a:avLst/>
          </a:prstGeom>
          <a:noFill/>
        </p:spPr>
        <p:txBody>
          <a:bodyPr wrap="square">
            <a:spAutoFit/>
          </a:bodyPr>
          <a:lstStyle/>
          <a:p>
            <a:r>
              <a:rPr lang="nl-NL" dirty="0"/>
              <a:t>&gt; Ruimtelijke ordening, stadsvernieuwing, vergroening, toegankelijkheid….. </a:t>
            </a:r>
          </a:p>
        </p:txBody>
      </p:sp>
      <p:sp>
        <p:nvSpPr>
          <p:cNvPr id="6" name="Tekstvak 5">
            <a:extLst>
              <a:ext uri="{FF2B5EF4-FFF2-40B4-BE49-F238E27FC236}">
                <a16:creationId xmlns:a16="http://schemas.microsoft.com/office/drawing/2014/main" id="{C05E6AEA-20B6-424D-94AA-E35035F730FE}"/>
              </a:ext>
            </a:extLst>
          </p:cNvPr>
          <p:cNvSpPr txBox="1"/>
          <p:nvPr/>
        </p:nvSpPr>
        <p:spPr>
          <a:xfrm>
            <a:off x="4010891" y="2944568"/>
            <a:ext cx="6308766" cy="646331"/>
          </a:xfrm>
          <a:prstGeom prst="rect">
            <a:avLst/>
          </a:prstGeom>
          <a:noFill/>
        </p:spPr>
        <p:txBody>
          <a:bodyPr wrap="square" rtlCol="0">
            <a:spAutoFit/>
          </a:bodyPr>
          <a:lstStyle/>
          <a:p>
            <a:r>
              <a:rPr lang="nl-NL" dirty="0"/>
              <a:t>&gt; Sociale cohesie, inclusieve samenleving, participatie,  sociale basis.  </a:t>
            </a:r>
          </a:p>
        </p:txBody>
      </p:sp>
      <p:pic>
        <p:nvPicPr>
          <p:cNvPr id="7" name="Afbeelding 6">
            <a:extLst>
              <a:ext uri="{FF2B5EF4-FFF2-40B4-BE49-F238E27FC236}">
                <a16:creationId xmlns:a16="http://schemas.microsoft.com/office/drawing/2014/main" id="{C496062F-27F4-47B2-8984-F268B4A58DD5}"/>
              </a:ext>
            </a:extLst>
          </p:cNvPr>
          <p:cNvPicPr>
            <a:picLocks noChangeAspect="1"/>
          </p:cNvPicPr>
          <p:nvPr/>
        </p:nvPicPr>
        <p:blipFill>
          <a:blip r:embed="rId2"/>
          <a:stretch>
            <a:fillRect/>
          </a:stretch>
        </p:blipFill>
        <p:spPr>
          <a:xfrm>
            <a:off x="4038545" y="3752165"/>
            <a:ext cx="4114910" cy="2999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70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rPr>
              <a:t>Leefbare stad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4400" b="1" i="0" u="none" strike="noStrike" kern="1200" cap="none" spc="0" normalizeH="0" baseline="0" noProof="0" dirty="0" err="1">
                <a:ln>
                  <a:noFill/>
                </a:ln>
                <a:solidFill>
                  <a:srgbClr val="B8A1FF"/>
                </a:solidFill>
                <a:effectLst/>
                <a:uLnTx/>
                <a:uFillTx/>
                <a:latin typeface="Arial" panose="020B0604020202020204" pitchFamily="34" charset="0"/>
                <a:ea typeface="+mj-ea"/>
                <a:cs typeface="Arial" panose="020B0604020202020204" pitchFamily="34" charset="0"/>
              </a:rPr>
              <a:t>Expertles</a:t>
            </a:r>
            <a:r>
              <a:rPr kumimoji="0" lang="nl-NL" sz="4400" b="1"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rPr>
              <a:t> Stad en wijk</a:t>
            </a:r>
            <a:endParaRPr kumimoji="0" lang="nl-NL" sz="4400" b="0" i="0" u="none" strike="noStrike" kern="1200" cap="none" spc="0" normalizeH="0" baseline="0" noProof="0" dirty="0">
              <a:ln>
                <a:noFill/>
              </a:ln>
              <a:solidFill>
                <a:srgbClr val="B8A1FF"/>
              </a:solidFill>
              <a:effectLst/>
              <a:uLnTx/>
              <a:uFillTx/>
              <a:latin typeface="Arial" panose="020B0604020202020204" pitchFamily="34" charset="0"/>
              <a:ea typeface="+mj-ea"/>
              <a:cs typeface="Arial" panose="020B0604020202020204" pitchFamily="34" charset="0"/>
            </a:endParaRPr>
          </a:p>
        </p:txBody>
      </p:sp>
      <p:sp>
        <p:nvSpPr>
          <p:cNvPr id="6" name="Tijdelijke aanduiding voor inhoud 5">
            <a:extLst>
              <a:ext uri="{FF2B5EF4-FFF2-40B4-BE49-F238E27FC236}">
                <a16:creationId xmlns:a16="http://schemas.microsoft.com/office/drawing/2014/main" id="{81B96BA2-902A-4078-8942-E8A2417A9A29}"/>
              </a:ext>
            </a:extLst>
          </p:cNvPr>
          <p:cNvSpPr txBox="1">
            <a:spLocks/>
          </p:cNvSpPr>
          <p:nvPr/>
        </p:nvSpPr>
        <p:spPr bwMode="auto">
          <a:xfrm>
            <a:off x="7210764" y="2186840"/>
            <a:ext cx="4009686" cy="20328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Begrippen in deze les:</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8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Gebiedsontwikkeling </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8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Leefbaarheid &amp; wijkontwikkeling</a:t>
            </a:r>
          </a:p>
          <a:p>
            <a:pPr marR="0" lvl="0" algn="l" defTabSz="914400" rtl="0" eaLnBrk="1" fontAlgn="base" latinLnBrk="0" hangingPunct="1">
              <a:lnSpc>
                <a:spcPct val="90000"/>
              </a:lnSpc>
              <a:spcBef>
                <a:spcPts val="1000"/>
              </a:spcBef>
              <a:spcAft>
                <a:spcPct val="0"/>
              </a:spcAft>
              <a:buClrTx/>
              <a:buSzTx/>
              <a:buFont typeface="Wingdings" panose="05000000000000000000" pitchFamily="2" charset="2"/>
              <a:buChar char="ü"/>
              <a:tabLst/>
              <a:defRPr/>
            </a:pPr>
            <a:r>
              <a:rPr kumimoji="0" lang="nl-NL" sz="1800"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Gentrificatie </a:t>
            </a: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1416669501"/>
              </p:ext>
            </p:extLst>
          </p:nvPr>
        </p:nvGraphicFramePr>
        <p:xfrm>
          <a:off x="2032961" y="6161520"/>
          <a:ext cx="7459328" cy="482561"/>
        </p:xfrm>
        <a:graphic>
          <a:graphicData uri="http://schemas.openxmlformats.org/drawingml/2006/table">
            <a:tbl>
              <a:tblPr firstRow="1" bandRow="1">
                <a:tableStyleId>{3B4B98B0-60AC-42C2-AFA5-B58CD77FA1E5}</a:tableStyleId>
              </a:tblPr>
              <a:tblGrid>
                <a:gridCol w="738909">
                  <a:extLst>
                    <a:ext uri="{9D8B030D-6E8A-4147-A177-3AD203B41FA5}">
                      <a16:colId xmlns:a16="http://schemas.microsoft.com/office/drawing/2014/main" val="648769890"/>
                    </a:ext>
                  </a:extLst>
                </a:gridCol>
                <a:gridCol w="738909">
                  <a:extLst>
                    <a:ext uri="{9D8B030D-6E8A-4147-A177-3AD203B41FA5}">
                      <a16:colId xmlns:a16="http://schemas.microsoft.com/office/drawing/2014/main" val="469597195"/>
                    </a:ext>
                  </a:extLst>
                </a:gridCol>
                <a:gridCol w="738909">
                  <a:extLst>
                    <a:ext uri="{9D8B030D-6E8A-4147-A177-3AD203B41FA5}">
                      <a16:colId xmlns:a16="http://schemas.microsoft.com/office/drawing/2014/main" val="1458696249"/>
                    </a:ext>
                  </a:extLst>
                </a:gridCol>
                <a:gridCol w="738909">
                  <a:extLst>
                    <a:ext uri="{9D8B030D-6E8A-4147-A177-3AD203B41FA5}">
                      <a16:colId xmlns:a16="http://schemas.microsoft.com/office/drawing/2014/main" val="4042337055"/>
                    </a:ext>
                  </a:extLst>
                </a:gridCol>
                <a:gridCol w="738909">
                  <a:extLst>
                    <a:ext uri="{9D8B030D-6E8A-4147-A177-3AD203B41FA5}">
                      <a16:colId xmlns:a16="http://schemas.microsoft.com/office/drawing/2014/main" val="1032985660"/>
                    </a:ext>
                  </a:extLst>
                </a:gridCol>
                <a:gridCol w="738909">
                  <a:extLst>
                    <a:ext uri="{9D8B030D-6E8A-4147-A177-3AD203B41FA5}">
                      <a16:colId xmlns:a16="http://schemas.microsoft.com/office/drawing/2014/main" val="2567231980"/>
                    </a:ext>
                  </a:extLst>
                </a:gridCol>
                <a:gridCol w="738909">
                  <a:extLst>
                    <a:ext uri="{9D8B030D-6E8A-4147-A177-3AD203B41FA5}">
                      <a16:colId xmlns:a16="http://schemas.microsoft.com/office/drawing/2014/main" val="73331059"/>
                    </a:ext>
                  </a:extLst>
                </a:gridCol>
                <a:gridCol w="726612">
                  <a:extLst>
                    <a:ext uri="{9D8B030D-6E8A-4147-A177-3AD203B41FA5}">
                      <a16:colId xmlns:a16="http://schemas.microsoft.com/office/drawing/2014/main" val="2175227633"/>
                    </a:ext>
                  </a:extLst>
                </a:gridCol>
                <a:gridCol w="713064">
                  <a:extLst>
                    <a:ext uri="{9D8B030D-6E8A-4147-A177-3AD203B41FA5}">
                      <a16:colId xmlns:a16="http://schemas.microsoft.com/office/drawing/2014/main" val="1428987022"/>
                    </a:ext>
                  </a:extLst>
                </a:gridCol>
                <a:gridCol w="847289">
                  <a:extLst>
                    <a:ext uri="{9D8B030D-6E8A-4147-A177-3AD203B41FA5}">
                      <a16:colId xmlns:a16="http://schemas.microsoft.com/office/drawing/2014/main" val="279876203"/>
                    </a:ext>
                  </a:extLst>
                </a:gridCol>
              </a:tblGrid>
              <a:tr h="482561">
                <a:tc>
                  <a:txBody>
                    <a:bodyPr/>
                    <a:lstStyle/>
                    <a:p>
                      <a:pPr algn="ctr"/>
                      <a:r>
                        <a:rPr lang="nl-NL" sz="1200" b="0" kern="1200" dirty="0">
                          <a:solidFill>
                            <a:schemeClr val="bg2"/>
                          </a:solidFill>
                        </a:rPr>
                        <a:t>Week 1</a:t>
                      </a:r>
                      <a:endParaRPr lang="nl-NL" sz="1200" b="0" kern="1200" dirty="0">
                        <a:solidFill>
                          <a:schemeClr val="bg2"/>
                        </a:solidFill>
                        <a:latin typeface="+mn-lt"/>
                        <a:ea typeface="+mn-ea"/>
                        <a:cs typeface="+mn-cs"/>
                      </a:endParaRPr>
                    </a:p>
                  </a:txBody>
                  <a:tcPr anchor="ctr"/>
                </a:tc>
                <a:tc>
                  <a:txBody>
                    <a:bodyPr/>
                    <a:lstStyle/>
                    <a:p>
                      <a:pPr marL="0" algn="ctr" defTabSz="914400" rtl="0" eaLnBrk="1" latinLnBrk="0" hangingPunct="1"/>
                      <a:r>
                        <a:rPr lang="nl-NL" sz="1200" b="0" kern="1200" dirty="0">
                          <a:solidFill>
                            <a:schemeClr val="bg2"/>
                          </a:solidFill>
                        </a:rPr>
                        <a:t>Week 2</a:t>
                      </a:r>
                      <a:endParaRPr lang="nl-NL" sz="1200" b="0" kern="1200" dirty="0">
                        <a:solidFill>
                          <a:schemeClr val="bg2"/>
                        </a:solidFill>
                        <a:latin typeface="+mn-lt"/>
                        <a:ea typeface="+mn-ea"/>
                        <a:cs typeface="+mn-cs"/>
                      </a:endParaRPr>
                    </a:p>
                  </a:txBody>
                  <a:tcPr anchor="ctr"/>
                </a:tc>
                <a:tc>
                  <a:txBody>
                    <a:bodyPr/>
                    <a:lstStyle/>
                    <a:p>
                      <a:pPr algn="ctr"/>
                      <a:r>
                        <a:rPr lang="nl-NL" sz="1200" b="0" kern="1200" dirty="0">
                          <a:solidFill>
                            <a:schemeClr val="bg2"/>
                          </a:solidFill>
                        </a:rPr>
                        <a:t>Week 3</a:t>
                      </a:r>
                      <a:endParaRPr lang="nl-NL" sz="1200" b="0" kern="1200" dirty="0">
                        <a:solidFill>
                          <a:schemeClr val="bg2"/>
                        </a:solidFill>
                        <a:latin typeface="+mn-lt"/>
                        <a:ea typeface="+mn-ea"/>
                        <a:cs typeface="+mn-cs"/>
                      </a:endParaRPr>
                    </a:p>
                  </a:txBody>
                  <a:tcPr anchor="ctr"/>
                </a:tc>
                <a:tc>
                  <a:txBody>
                    <a:bodyPr/>
                    <a:lstStyle/>
                    <a:p>
                      <a:pPr algn="ctr"/>
                      <a:r>
                        <a:rPr lang="nl-NL" sz="1200" b="1" kern="1200" dirty="0">
                          <a:solidFill>
                            <a:schemeClr val="tx1"/>
                          </a:solidFill>
                        </a:rPr>
                        <a:t>Week 4</a:t>
                      </a:r>
                      <a:endParaRPr lang="nl-NL" sz="1200" b="1" kern="1200" dirty="0">
                        <a:solidFill>
                          <a:schemeClr val="tx1"/>
                        </a:solidFill>
                        <a:latin typeface="+mn-lt"/>
                        <a:ea typeface="+mn-ea"/>
                        <a:cs typeface="+mn-cs"/>
                      </a:endParaRPr>
                    </a:p>
                  </a:txBody>
                  <a:tcPr anchor="ctr"/>
                </a:tc>
                <a:tc>
                  <a:txBody>
                    <a:bodyPr/>
                    <a:lstStyle/>
                    <a:p>
                      <a:pPr algn="ctr"/>
                      <a:r>
                        <a:rPr lang="nl-NL" sz="1200" b="1" kern="1200">
                          <a:solidFill>
                            <a:schemeClr val="bg1">
                              <a:lumMod val="85000"/>
                            </a:schemeClr>
                          </a:solidFill>
                        </a:rPr>
                        <a:t>Week 5</a:t>
                      </a:r>
                      <a:endParaRPr lang="nl-NL" sz="1200" b="1" kern="1200">
                        <a:solidFill>
                          <a:schemeClr val="bg1">
                            <a:lumMod val="85000"/>
                          </a:schemeClr>
                        </a:solidFill>
                        <a:latin typeface="+mn-lt"/>
                        <a:ea typeface="+mn-ea"/>
                        <a:cs typeface="+mn-cs"/>
                      </a:endParaRPr>
                    </a:p>
                  </a:txBody>
                  <a:tcPr anchor="ctr"/>
                </a:tc>
                <a:tc>
                  <a:txBody>
                    <a:bodyPr/>
                    <a:lstStyle/>
                    <a:p>
                      <a:pPr algn="ctr"/>
                      <a:r>
                        <a:rPr lang="nl-NL" sz="1200" dirty="0">
                          <a:solidFill>
                            <a:schemeClr val="bg1">
                              <a:lumMod val="85000"/>
                            </a:schemeClr>
                          </a:solidFill>
                        </a:rPr>
                        <a:t>Week 6</a:t>
                      </a:r>
                    </a:p>
                  </a:txBody>
                  <a:tcPr anchor="ctr"/>
                </a:tc>
                <a:tc>
                  <a:txBody>
                    <a:bodyPr/>
                    <a:lstStyle/>
                    <a:p>
                      <a:pPr algn="ctr"/>
                      <a:r>
                        <a:rPr lang="nl-NL" sz="1200">
                          <a:solidFill>
                            <a:schemeClr val="bg1">
                              <a:lumMod val="85000"/>
                            </a:schemeClr>
                          </a:solidFill>
                        </a:rPr>
                        <a:t>Week 7</a:t>
                      </a:r>
                    </a:p>
                  </a:txBody>
                  <a:tcPr anchor="ctr"/>
                </a:tc>
                <a:tc>
                  <a:txBody>
                    <a:bodyPr/>
                    <a:lstStyle/>
                    <a:p>
                      <a:pPr algn="ctr"/>
                      <a:r>
                        <a:rPr lang="nl-NL" sz="1200">
                          <a:solidFill>
                            <a:schemeClr val="bg1">
                              <a:lumMod val="85000"/>
                            </a:schemeClr>
                          </a:solidFill>
                        </a:rPr>
                        <a:t>Week 8</a:t>
                      </a:r>
                    </a:p>
                  </a:txBody>
                  <a:tcPr anchor="ctr"/>
                </a:tc>
                <a:tc>
                  <a:txBody>
                    <a:bodyPr/>
                    <a:lstStyle/>
                    <a:p>
                      <a:pPr algn="ctr"/>
                      <a:r>
                        <a:rPr lang="nl-NL" sz="1200">
                          <a:solidFill>
                            <a:schemeClr val="bg1">
                              <a:lumMod val="85000"/>
                            </a:schemeClr>
                          </a:solidFill>
                        </a:rPr>
                        <a:t>Week 9</a:t>
                      </a:r>
                    </a:p>
                  </a:txBody>
                  <a:tcPr anchor="ctr"/>
                </a:tc>
                <a:tc>
                  <a:txBody>
                    <a:bodyPr/>
                    <a:lstStyle/>
                    <a:p>
                      <a:pPr algn="ctr"/>
                      <a:r>
                        <a:rPr lang="nl-NL" sz="1200" dirty="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479552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Les en datum</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srgbClr val="000644"/>
                </a:solidFill>
                <a:effectLst/>
                <a:uLnTx/>
                <a:uFillTx/>
                <a:latin typeface="Arial"/>
                <a:cs typeface="Arial"/>
              </a:rPr>
              <a:t>Les 3 van </a:t>
            </a:r>
            <a:r>
              <a:rPr lang="nl-NL" sz="1800" dirty="0">
                <a:solidFill>
                  <a:srgbClr val="000644"/>
                </a:solidFill>
                <a:latin typeface="Arial"/>
                <a:cs typeface="Arial"/>
              </a:rPr>
              <a:t>donderdag</a:t>
            </a:r>
            <a:r>
              <a:rPr kumimoji="0" lang="nl-NL" sz="1800" b="0" i="0" u="none" strike="noStrike" kern="1200" cap="none" spc="0" normalizeH="0" baseline="0" noProof="0" dirty="0">
                <a:ln>
                  <a:noFill/>
                </a:ln>
                <a:solidFill>
                  <a:srgbClr val="000644"/>
                </a:solidFill>
                <a:effectLst/>
                <a:uLnTx/>
                <a:uFillTx/>
                <a:latin typeface="Arial"/>
                <a:cs typeface="Arial"/>
              </a:rPr>
              <a:t> 23 september 2021</a:t>
            </a:r>
            <a:endParaRPr lang="nl-NL" sz="1800" b="0" i="0" u="none" strike="noStrike" kern="1200" cap="none" spc="0" normalizeH="0" baseline="0" noProof="0" dirty="0">
              <a:ln>
                <a:noFill/>
              </a:ln>
              <a:solidFill>
                <a:srgbClr val="000644"/>
              </a:solidFill>
              <a:effectLst/>
              <a:uLnTx/>
              <a:uFillTx/>
              <a:latin typeface="Arial"/>
              <a:cs typeface="Arial"/>
            </a:endParaRP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21944"/>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Leerjaar 3</a:t>
            </a:r>
          </a:p>
        </p:txBody>
      </p:sp>
      <p:pic>
        <p:nvPicPr>
          <p:cNvPr id="18" name="Graphic 17" descr="Badge: 1 silhouet">
            <a:extLst>
              <a:ext uri="{FF2B5EF4-FFF2-40B4-BE49-F238E27FC236}">
                <a16:creationId xmlns:a16="http://schemas.microsoft.com/office/drawing/2014/main" id="{F0B35AF7-38C8-44C9-B9B5-71C955DC5C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0142" y="3297520"/>
            <a:ext cx="914400" cy="914400"/>
          </a:xfrm>
          <a:prstGeom prst="rect">
            <a:avLst/>
          </a:prstGeom>
        </p:spPr>
      </p:pic>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1" i="0" u="none" strike="noStrike" kern="1200" cap="none" spc="0" normalizeH="0" baseline="0" noProof="0" dirty="0">
                <a:ln>
                  <a:noFill/>
                </a:ln>
                <a:solidFill>
                  <a:srgbClr val="000644"/>
                </a:solidFill>
                <a:effectLst/>
                <a:uLnTx/>
                <a:uFillTx/>
                <a:latin typeface="Arial" panose="020B0604020202020204" pitchFamily="34" charset="0"/>
                <a:ea typeface="+mn-ea"/>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Periode 1</a:t>
            </a:r>
          </a:p>
        </p:txBody>
      </p:sp>
    </p:spTree>
    <p:extLst>
      <p:ext uri="{BB962C8B-B14F-4D97-AF65-F5344CB8AC3E}">
        <p14:creationId xmlns:p14="http://schemas.microsoft.com/office/powerpoint/2010/main" val="4084983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1E6456-8D1A-44C2-A377-326C555AB8B8}"/>
              </a:ext>
            </a:extLst>
          </p:cNvPr>
          <p:cNvSpPr>
            <a:spLocks noGrp="1"/>
          </p:cNvSpPr>
          <p:nvPr>
            <p:ph type="title"/>
          </p:nvPr>
        </p:nvSpPr>
        <p:spPr/>
        <p:txBody>
          <a:bodyPr>
            <a:normAutofit/>
          </a:bodyPr>
          <a:lstStyle/>
          <a:p>
            <a:r>
              <a:rPr lang="nl-NL" dirty="0"/>
              <a:t>Verdiepen in drie grote steden: Almere, Rotterdam en Eindhoven/Strijp S. </a:t>
            </a:r>
          </a:p>
        </p:txBody>
      </p:sp>
      <p:pic>
        <p:nvPicPr>
          <p:cNvPr id="3" name="Afbeelding 2">
            <a:extLst>
              <a:ext uri="{FF2B5EF4-FFF2-40B4-BE49-F238E27FC236}">
                <a16:creationId xmlns:a16="http://schemas.microsoft.com/office/drawing/2014/main" id="{B728D7C2-1155-4763-AB50-EC7A40D2F83E}"/>
              </a:ext>
            </a:extLst>
          </p:cNvPr>
          <p:cNvPicPr>
            <a:picLocks noChangeAspect="1"/>
          </p:cNvPicPr>
          <p:nvPr/>
        </p:nvPicPr>
        <p:blipFill>
          <a:blip r:embed="rId2"/>
          <a:stretch>
            <a:fillRect/>
          </a:stretch>
        </p:blipFill>
        <p:spPr>
          <a:xfrm>
            <a:off x="1165267" y="2836383"/>
            <a:ext cx="1905000" cy="1905000"/>
          </a:xfrm>
          <a:prstGeom prst="rect">
            <a:avLst/>
          </a:prstGeom>
        </p:spPr>
      </p:pic>
      <p:sp>
        <p:nvSpPr>
          <p:cNvPr id="4" name="Tekstvak 3">
            <a:extLst>
              <a:ext uri="{FF2B5EF4-FFF2-40B4-BE49-F238E27FC236}">
                <a16:creationId xmlns:a16="http://schemas.microsoft.com/office/drawing/2014/main" id="{0A1B645B-7FFE-4E71-B3B3-340E2DACF9CA}"/>
              </a:ext>
            </a:extLst>
          </p:cNvPr>
          <p:cNvSpPr txBox="1"/>
          <p:nvPr/>
        </p:nvSpPr>
        <p:spPr>
          <a:xfrm>
            <a:off x="3372994" y="2836383"/>
            <a:ext cx="1905000" cy="461665"/>
          </a:xfrm>
          <a:prstGeom prst="rect">
            <a:avLst/>
          </a:prstGeom>
          <a:solidFill>
            <a:schemeClr val="accent2"/>
          </a:solidFill>
        </p:spPr>
        <p:txBody>
          <a:bodyPr wrap="square" rtlCol="0">
            <a:spAutoFit/>
          </a:bodyPr>
          <a:lstStyle/>
          <a:p>
            <a:r>
              <a:rPr lang="nl-NL" sz="2400" dirty="0"/>
              <a:t>Met Steven! </a:t>
            </a:r>
          </a:p>
        </p:txBody>
      </p:sp>
    </p:spTree>
    <p:extLst>
      <p:ext uri="{BB962C8B-B14F-4D97-AF65-F5344CB8AC3E}">
        <p14:creationId xmlns:p14="http://schemas.microsoft.com/office/powerpoint/2010/main" val="3266171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9699B-12C7-4C20-AA97-A0E263853E94}"/>
              </a:ext>
            </a:extLst>
          </p:cNvPr>
          <p:cNvSpPr>
            <a:spLocks noGrp="1"/>
          </p:cNvSpPr>
          <p:nvPr>
            <p:ph type="title"/>
          </p:nvPr>
        </p:nvSpPr>
        <p:spPr>
          <a:xfrm>
            <a:off x="855956" y="0"/>
            <a:ext cx="9610725" cy="2254928"/>
          </a:xfrm>
        </p:spPr>
        <p:txBody>
          <a:bodyPr>
            <a:normAutofit fontScale="90000"/>
          </a:bodyPr>
          <a:lstStyle/>
          <a:p>
            <a:pPr algn="ctr"/>
            <a:r>
              <a:rPr lang="nl-NL" sz="4000" b="1" dirty="0">
                <a:solidFill>
                  <a:srgbClr val="000644"/>
                </a:solidFill>
                <a:latin typeface="Arial" panose="020B0604020202020204" pitchFamily="34" charset="0"/>
                <a:cs typeface="Arial" panose="020B0604020202020204" pitchFamily="34" charset="0"/>
              </a:rPr>
              <a:t>Opdracht: Jullie gaan in groepen van 3 of 4 onderzoek doen naar een van de volgende steden: Rotterdam, Almere en Eindhoven/Strijp S</a:t>
            </a:r>
          </a:p>
        </p:txBody>
      </p:sp>
      <p:sp>
        <p:nvSpPr>
          <p:cNvPr id="6" name="Tekstvak 5">
            <a:extLst>
              <a:ext uri="{FF2B5EF4-FFF2-40B4-BE49-F238E27FC236}">
                <a16:creationId xmlns:a16="http://schemas.microsoft.com/office/drawing/2014/main" id="{5922F753-34B9-47F3-BE37-2D4A17F0C00F}"/>
              </a:ext>
            </a:extLst>
          </p:cNvPr>
          <p:cNvSpPr txBox="1"/>
          <p:nvPr/>
        </p:nvSpPr>
        <p:spPr>
          <a:xfrm>
            <a:off x="7830105" y="6196614"/>
            <a:ext cx="1997476" cy="369332"/>
          </a:xfrm>
          <a:prstGeom prst="rect">
            <a:avLst/>
          </a:prstGeom>
          <a:noFill/>
        </p:spPr>
        <p:txBody>
          <a:bodyPr wrap="square" rtlCol="0">
            <a:spAutoFit/>
          </a:bodyPr>
          <a:lstStyle/>
          <a:p>
            <a:endParaRPr lang="nl-NL" dirty="0"/>
          </a:p>
        </p:txBody>
      </p:sp>
      <p:sp>
        <p:nvSpPr>
          <p:cNvPr id="4" name="Tekstvak 3">
            <a:extLst>
              <a:ext uri="{FF2B5EF4-FFF2-40B4-BE49-F238E27FC236}">
                <a16:creationId xmlns:a16="http://schemas.microsoft.com/office/drawing/2014/main" id="{43BE546B-0CD2-43E8-9990-BD2AF7773D79}"/>
              </a:ext>
            </a:extLst>
          </p:cNvPr>
          <p:cNvSpPr txBox="1"/>
          <p:nvPr/>
        </p:nvSpPr>
        <p:spPr>
          <a:xfrm>
            <a:off x="1088994" y="2130641"/>
            <a:ext cx="10014012" cy="5047536"/>
          </a:xfrm>
          <a:prstGeom prst="rect">
            <a:avLst/>
          </a:prstGeom>
          <a:noFill/>
        </p:spPr>
        <p:txBody>
          <a:bodyPr wrap="square" rtlCol="0">
            <a:spAutoFit/>
          </a:bodyPr>
          <a:lstStyle/>
          <a:p>
            <a:pPr algn="ctr"/>
            <a:r>
              <a:rPr lang="nl-NL" sz="2600" dirty="0"/>
              <a:t>Wat gaan jullie doen:</a:t>
            </a:r>
          </a:p>
          <a:p>
            <a:pPr algn="ctr"/>
            <a:endParaRPr lang="nl-NL" sz="2600" dirty="0"/>
          </a:p>
          <a:p>
            <a:pPr marL="285750" indent="-285750" algn="ctr">
              <a:buFontTx/>
              <a:buChar char="-"/>
            </a:pPr>
            <a:r>
              <a:rPr lang="nl-NL" sz="2600" dirty="0"/>
              <a:t>Maak groepen van 3 of 4 personen (totaal 3 groepjes)</a:t>
            </a:r>
          </a:p>
          <a:p>
            <a:pPr marL="285750" indent="-285750" algn="ctr">
              <a:buFontTx/>
              <a:buChar char="-"/>
            </a:pPr>
            <a:r>
              <a:rPr lang="nl-NL" sz="2600" dirty="0"/>
              <a:t>3 groepjes </a:t>
            </a:r>
            <a:r>
              <a:rPr lang="nl-NL" sz="2600" dirty="0">
                <a:sym typeface="Wingdings" panose="05000000000000000000" pitchFamily="2" charset="2"/>
              </a:rPr>
              <a:t> 3 steden</a:t>
            </a:r>
            <a:endParaRPr lang="nl-NL" sz="2600" dirty="0"/>
          </a:p>
          <a:p>
            <a:pPr marL="285750" indent="-285750" algn="ctr">
              <a:buFontTx/>
              <a:buChar char="-"/>
            </a:pPr>
            <a:r>
              <a:rPr lang="nl-NL" sz="2600" dirty="0"/>
              <a:t>40 tot 45 minuten om onderzoek te doen</a:t>
            </a:r>
          </a:p>
          <a:p>
            <a:pPr marL="285750" indent="-285750" algn="ctr">
              <a:buFontTx/>
              <a:buChar char="-"/>
            </a:pPr>
            <a:r>
              <a:rPr lang="nl-NL" sz="2600" dirty="0"/>
              <a:t>Korte presentatie en/of moodboard (Minimaal 3 minuten, maximaal 5 minuten) geven, over de door jullie als groep gekozen stad, te verkopen</a:t>
            </a:r>
          </a:p>
          <a:p>
            <a:pPr marL="285750" indent="-285750" algn="ctr">
              <a:buFontTx/>
              <a:buChar char="-"/>
            </a:pPr>
            <a:r>
              <a:rPr lang="nl-NL" sz="2600" dirty="0"/>
              <a:t>Want de stad die het best verkocht wordt, daar gaat de excursie naar toe!</a:t>
            </a:r>
          </a:p>
          <a:p>
            <a:pPr marL="285750" indent="-285750" algn="ctr">
              <a:buFontTx/>
              <a:buChar char="-"/>
            </a:pPr>
            <a:r>
              <a:rPr lang="nl-NL" sz="2600" dirty="0"/>
              <a:t>Op de volgende dia staan een aantal vragen die jullie kunnen beantwoorden tijdens de presentatie</a:t>
            </a:r>
          </a:p>
          <a:p>
            <a:endParaRPr lang="nl-NL" dirty="0"/>
          </a:p>
          <a:p>
            <a:pPr marL="285750" indent="-285750">
              <a:buFontTx/>
              <a:buChar char="-"/>
            </a:pPr>
            <a:endParaRPr lang="nl-NL" dirty="0"/>
          </a:p>
        </p:txBody>
      </p:sp>
    </p:spTree>
    <p:extLst>
      <p:ext uri="{BB962C8B-B14F-4D97-AF65-F5344CB8AC3E}">
        <p14:creationId xmlns:p14="http://schemas.microsoft.com/office/powerpoint/2010/main" val="342733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C9B8F7-C327-478A-9A76-578C2B3E9ED0}"/>
              </a:ext>
            </a:extLst>
          </p:cNvPr>
          <p:cNvSpPr>
            <a:spLocks noGrp="1"/>
          </p:cNvSpPr>
          <p:nvPr>
            <p:ph type="title"/>
          </p:nvPr>
        </p:nvSpPr>
        <p:spPr>
          <a:xfrm>
            <a:off x="838200" y="60748"/>
            <a:ext cx="10515600" cy="1325563"/>
          </a:xfrm>
        </p:spPr>
        <p:txBody>
          <a:bodyPr/>
          <a:lstStyle/>
          <a:p>
            <a:pPr algn="ctr"/>
            <a:r>
              <a:rPr lang="nl-NL" b="1" dirty="0"/>
              <a:t>Vragen bij het maken van de presentatie/moodboard:</a:t>
            </a:r>
          </a:p>
        </p:txBody>
      </p:sp>
      <p:sp>
        <p:nvSpPr>
          <p:cNvPr id="4" name="Tekstvak 3">
            <a:extLst>
              <a:ext uri="{FF2B5EF4-FFF2-40B4-BE49-F238E27FC236}">
                <a16:creationId xmlns:a16="http://schemas.microsoft.com/office/drawing/2014/main" id="{A529948F-268F-4D5B-974D-BCF96BDFE0F8}"/>
              </a:ext>
            </a:extLst>
          </p:cNvPr>
          <p:cNvSpPr txBox="1"/>
          <p:nvPr/>
        </p:nvSpPr>
        <p:spPr>
          <a:xfrm>
            <a:off x="838200" y="1386311"/>
            <a:ext cx="10515600" cy="4308872"/>
          </a:xfrm>
          <a:prstGeom prst="rect">
            <a:avLst/>
          </a:prstGeom>
          <a:noFill/>
        </p:spPr>
        <p:txBody>
          <a:bodyPr wrap="square" rtlCol="0">
            <a:spAutoFit/>
          </a:bodyPr>
          <a:lstStyle/>
          <a:p>
            <a:pPr algn="ctr"/>
            <a:r>
              <a:rPr lang="nl-NL" sz="2000" dirty="0"/>
              <a:t>Waarom en wanneer is de stad ontstaan?</a:t>
            </a:r>
          </a:p>
          <a:p>
            <a:pPr algn="ctr"/>
            <a:r>
              <a:rPr lang="nl-NL" sz="2000" dirty="0"/>
              <a:t>Wat zijn 3 belangrijke gebeurtenissen met betrekking tot de ontwikkeling van de stad?</a:t>
            </a:r>
          </a:p>
          <a:p>
            <a:pPr algn="ctr"/>
            <a:r>
              <a:rPr lang="nl-NL" sz="2000" dirty="0"/>
              <a:t>Wat zijn 3 kenmerkende gebouwen die je nu in de stad kan vinden en wat is functie van het gebouw?</a:t>
            </a:r>
          </a:p>
          <a:p>
            <a:pPr algn="ctr"/>
            <a:r>
              <a:rPr lang="nl-NL" sz="2000" dirty="0"/>
              <a:t>Wat is er uniek aan de stad?</a:t>
            </a:r>
          </a:p>
          <a:p>
            <a:pPr algn="ctr"/>
            <a:r>
              <a:rPr lang="nl-NL" sz="2000" dirty="0"/>
              <a:t>Vertel kort (de hoofdlijnen) wat er tijdens de Tweede Wereldoorlog is gebeurd in de stad? </a:t>
            </a:r>
            <a:r>
              <a:rPr lang="nl-NL" sz="1400" dirty="0"/>
              <a:t>(Niet op toepassing voor Almere)</a:t>
            </a:r>
          </a:p>
          <a:p>
            <a:pPr algn="ctr"/>
            <a:r>
              <a:rPr lang="nl-NL" sz="2000" dirty="0"/>
              <a:t>Hoe verging het de stad na de Tweede Wereldoorlog? </a:t>
            </a:r>
            <a:r>
              <a:rPr lang="nl-NL" sz="1400" i="1" dirty="0"/>
              <a:t>(Gericht op opbouwen en aantrekken van mensen)</a:t>
            </a:r>
          </a:p>
          <a:p>
            <a:pPr algn="ctr"/>
            <a:r>
              <a:rPr lang="nl-NL" sz="2000" dirty="0"/>
              <a:t>Wat zijn 2 burgerinitiatieven die er in de stad worden gehouden?</a:t>
            </a:r>
          </a:p>
          <a:p>
            <a:pPr algn="ctr"/>
            <a:r>
              <a:rPr lang="nl-NL" sz="2000" dirty="0"/>
              <a:t>Hoe wil de stad zich nu profileren op het gebied van duurzaamheid?</a:t>
            </a:r>
          </a:p>
          <a:p>
            <a:pPr marL="342900" indent="-342900" algn="ctr">
              <a:buFont typeface="Wingdings" panose="05000000000000000000" pitchFamily="2" charset="2"/>
              <a:buChar char="à"/>
            </a:pPr>
            <a:r>
              <a:rPr lang="nl-NL" sz="2000" dirty="0"/>
              <a:t>Hoe is dat af te zien in de stad?</a:t>
            </a:r>
          </a:p>
          <a:p>
            <a:pPr marL="342900" indent="-342900" algn="ctr">
              <a:buFont typeface="Wingdings" panose="05000000000000000000" pitchFamily="2" charset="2"/>
              <a:buChar char="à"/>
            </a:pPr>
            <a:endParaRPr lang="nl-NL" sz="2000" dirty="0"/>
          </a:p>
          <a:p>
            <a:pPr algn="ctr"/>
            <a:r>
              <a:rPr lang="nl-NL" sz="2000" dirty="0"/>
              <a:t>Denk ook aan, wat willen jullie tijdens de excursie doen en </a:t>
            </a:r>
            <a:r>
              <a:rPr lang="nl-NL" sz="2000" dirty="0" err="1"/>
              <a:t>bezichten</a:t>
            </a:r>
            <a:r>
              <a:rPr lang="nl-NL" sz="2000" dirty="0"/>
              <a:t>? </a:t>
            </a:r>
          </a:p>
          <a:p>
            <a:pPr algn="ctr"/>
            <a:r>
              <a:rPr lang="nl-NL" sz="2000" dirty="0"/>
              <a:t>(bezienswaardigheden, waar pauze, lunchen, drankje enzovoort)</a:t>
            </a:r>
          </a:p>
        </p:txBody>
      </p:sp>
    </p:spTree>
    <p:extLst>
      <p:ext uri="{BB962C8B-B14F-4D97-AF65-F5344CB8AC3E}">
        <p14:creationId xmlns:p14="http://schemas.microsoft.com/office/powerpoint/2010/main" val="2070927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D1C837-0AE3-4235-9B16-AAC3082AF2F4}"/>
              </a:ext>
            </a:extLst>
          </p:cNvPr>
          <p:cNvSpPr>
            <a:spLocks noGrp="1"/>
          </p:cNvSpPr>
          <p:nvPr>
            <p:ph type="title"/>
          </p:nvPr>
        </p:nvSpPr>
        <p:spPr/>
        <p:txBody>
          <a:bodyPr/>
          <a:lstStyle/>
          <a:p>
            <a:r>
              <a:rPr lang="nl-NL" dirty="0"/>
              <a:t>Practicum!</a:t>
            </a:r>
          </a:p>
        </p:txBody>
      </p:sp>
      <p:sp>
        <p:nvSpPr>
          <p:cNvPr id="3" name="Tekstvak 2">
            <a:extLst>
              <a:ext uri="{FF2B5EF4-FFF2-40B4-BE49-F238E27FC236}">
                <a16:creationId xmlns:a16="http://schemas.microsoft.com/office/drawing/2014/main" id="{BFF1D203-3302-44F4-B06A-9E17B5758BAE}"/>
              </a:ext>
            </a:extLst>
          </p:cNvPr>
          <p:cNvSpPr txBox="1"/>
          <p:nvPr/>
        </p:nvSpPr>
        <p:spPr>
          <a:xfrm>
            <a:off x="838200" y="1285875"/>
            <a:ext cx="8886825" cy="1938992"/>
          </a:xfrm>
          <a:prstGeom prst="rect">
            <a:avLst/>
          </a:prstGeom>
          <a:noFill/>
        </p:spPr>
        <p:txBody>
          <a:bodyPr wrap="square" rtlCol="0">
            <a:spAutoFit/>
          </a:bodyPr>
          <a:lstStyle/>
          <a:p>
            <a:pPr marL="342900" indent="-342900">
              <a:buFont typeface="Arial" panose="020B0604020202020204" pitchFamily="34" charset="0"/>
              <a:buChar char="•"/>
            </a:pPr>
            <a:r>
              <a:rPr lang="nl-NL" sz="2000" dirty="0"/>
              <a:t>Een van jullie voert een activiteit uit: min. 15 minuten, maximaal 30 minuten</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Een deel van de klas  is ‘groep’ als in deelnemer. Na de activiteit kunnen jullie als deelnemer feedback geven. </a:t>
            </a:r>
          </a:p>
          <a:p>
            <a:pPr marL="342900" indent="-342900">
              <a:buFont typeface="Arial" panose="020B0604020202020204" pitchFamily="34" charset="0"/>
              <a:buChar char="•"/>
            </a:pPr>
            <a:endParaRPr lang="nl-NL" sz="2000" dirty="0"/>
          </a:p>
          <a:p>
            <a:pPr marL="342900" indent="-342900">
              <a:buFont typeface="Arial" panose="020B0604020202020204" pitchFamily="34" charset="0"/>
              <a:buChar char="•"/>
            </a:pPr>
            <a:r>
              <a:rPr lang="nl-NL" sz="2000" dirty="0"/>
              <a:t>Twee mensen zijn observator en vullen het observatieformulier in. </a:t>
            </a:r>
          </a:p>
        </p:txBody>
      </p:sp>
      <p:sp>
        <p:nvSpPr>
          <p:cNvPr id="5" name="Tekstvak 4">
            <a:extLst>
              <a:ext uri="{FF2B5EF4-FFF2-40B4-BE49-F238E27FC236}">
                <a16:creationId xmlns:a16="http://schemas.microsoft.com/office/drawing/2014/main" id="{A620CB0A-16BD-4CD3-8A64-351C2C5F4E6F}"/>
              </a:ext>
            </a:extLst>
          </p:cNvPr>
          <p:cNvSpPr txBox="1"/>
          <p:nvPr/>
        </p:nvSpPr>
        <p:spPr>
          <a:xfrm>
            <a:off x="838200" y="4029075"/>
            <a:ext cx="6096000" cy="1754326"/>
          </a:xfrm>
          <a:prstGeom prst="rect">
            <a:avLst/>
          </a:prstGeom>
          <a:solidFill>
            <a:schemeClr val="accent6">
              <a:lumMod val="20000"/>
              <a:lumOff val="80000"/>
            </a:schemeClr>
          </a:solidFill>
        </p:spPr>
        <p:txBody>
          <a:bodyPr wrap="square">
            <a:spAutoFit/>
          </a:bodyPr>
          <a:lstStyle/>
          <a:p>
            <a:r>
              <a:rPr lang="nl-NL" dirty="0"/>
              <a:t>Afspraken ;</a:t>
            </a:r>
          </a:p>
          <a:p>
            <a:r>
              <a:rPr lang="nl-NL" dirty="0"/>
              <a:t>Les 3  16-9; Bente</a:t>
            </a:r>
          </a:p>
          <a:p>
            <a:r>
              <a:rPr lang="nl-NL" dirty="0"/>
              <a:t>Les 4 23-9; Inge </a:t>
            </a:r>
          </a:p>
          <a:p>
            <a:r>
              <a:rPr lang="nl-NL" dirty="0"/>
              <a:t>Les 5 30-9; Noah</a:t>
            </a:r>
          </a:p>
          <a:p>
            <a:r>
              <a:rPr lang="nl-NL" dirty="0"/>
              <a:t>Les 6 op 7-10;  </a:t>
            </a:r>
            <a:r>
              <a:rPr lang="nl-NL" dirty="0" err="1"/>
              <a:t>Lody</a:t>
            </a:r>
            <a:endParaRPr lang="nl-NL" dirty="0"/>
          </a:p>
          <a:p>
            <a:r>
              <a:rPr lang="nl-NL" dirty="0"/>
              <a:t>Les 9 op 4 november; Lieke </a:t>
            </a:r>
          </a:p>
        </p:txBody>
      </p:sp>
    </p:spTree>
    <p:extLst>
      <p:ext uri="{BB962C8B-B14F-4D97-AF65-F5344CB8AC3E}">
        <p14:creationId xmlns:p14="http://schemas.microsoft.com/office/powerpoint/2010/main" val="967611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8">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Afbeelding 1" descr="Afbeelding met tekst, buiten&#10;&#10;Automatisch gegenereerde beschrijving">
            <a:extLst>
              <a:ext uri="{FF2B5EF4-FFF2-40B4-BE49-F238E27FC236}">
                <a16:creationId xmlns:a16="http://schemas.microsoft.com/office/drawing/2014/main" id="{49C76841-BA6F-47CB-8F49-F7A2B1492715}"/>
              </a:ext>
            </a:extLst>
          </p:cNvPr>
          <p:cNvPicPr>
            <a:picLocks noChangeAspect="1"/>
          </p:cNvPicPr>
          <p:nvPr/>
        </p:nvPicPr>
        <p:blipFill>
          <a:blip r:embed="rId2"/>
          <a:stretch>
            <a:fillRect/>
          </a:stretch>
        </p:blipFill>
        <p:spPr>
          <a:xfrm>
            <a:off x="3841844" y="1469009"/>
            <a:ext cx="4768755" cy="3571963"/>
          </a:xfrm>
          <a:prstGeom prst="rect">
            <a:avLst/>
          </a:prstGeom>
        </p:spPr>
      </p:pic>
    </p:spTree>
    <p:extLst>
      <p:ext uri="{BB962C8B-B14F-4D97-AF65-F5344CB8AC3E}">
        <p14:creationId xmlns:p14="http://schemas.microsoft.com/office/powerpoint/2010/main" val="1271816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05A169BC-AA7A-4072-AD4E-222309023084}"/>
              </a:ext>
            </a:extLst>
          </p:cNvPr>
          <p:cNvSpPr txBox="1"/>
          <p:nvPr/>
        </p:nvSpPr>
        <p:spPr>
          <a:xfrm>
            <a:off x="695325" y="581234"/>
            <a:ext cx="10658475" cy="861774"/>
          </a:xfrm>
          <a:prstGeom prst="rect">
            <a:avLst/>
          </a:prstGeom>
          <a:noFill/>
        </p:spPr>
        <p:txBody>
          <a:bodyPr wrap="square">
            <a:spAutoFit/>
          </a:bodyPr>
          <a:lstStyle/>
          <a:p>
            <a:pPr algn="l" rtl="0" fontAlgn="base"/>
            <a:r>
              <a:rPr lang="nl-NL" sz="3200" b="0" i="0" dirty="0">
                <a:solidFill>
                  <a:srgbClr val="000000"/>
                </a:solidFill>
                <a:effectLst/>
                <a:latin typeface="Arial" panose="020B0604020202020204" pitchFamily="34" charset="0"/>
              </a:rPr>
              <a:t>Programma voor vandaag: </a:t>
            </a:r>
          </a:p>
          <a:p>
            <a:pPr algn="l" rtl="0" fontAlgn="base"/>
            <a:endParaRPr lang="nl-NL" dirty="0">
              <a:solidFill>
                <a:srgbClr val="000000"/>
              </a:solidFill>
              <a:latin typeface="Arial" panose="020B0604020202020204" pitchFamily="34" charset="0"/>
            </a:endParaRPr>
          </a:p>
        </p:txBody>
      </p:sp>
      <p:sp>
        <p:nvSpPr>
          <p:cNvPr id="3" name="Tekstvak 2">
            <a:extLst>
              <a:ext uri="{FF2B5EF4-FFF2-40B4-BE49-F238E27FC236}">
                <a16:creationId xmlns:a16="http://schemas.microsoft.com/office/drawing/2014/main" id="{22D45271-C05F-42B1-8FF6-E7648618CAFE}"/>
              </a:ext>
            </a:extLst>
          </p:cNvPr>
          <p:cNvSpPr txBox="1"/>
          <p:nvPr/>
        </p:nvSpPr>
        <p:spPr>
          <a:xfrm>
            <a:off x="695325" y="1340435"/>
            <a:ext cx="10801350" cy="4401205"/>
          </a:xfrm>
          <a:prstGeom prst="rect">
            <a:avLst/>
          </a:prstGeom>
          <a:noFill/>
        </p:spPr>
        <p:txBody>
          <a:bodyPr wrap="square">
            <a:spAutoFit/>
          </a:bodyPr>
          <a:lstStyle/>
          <a:p>
            <a:pPr algn="l" rtl="0" fontAlgn="base"/>
            <a:r>
              <a:rPr lang="nl-NL" sz="2000" b="0" i="0" dirty="0">
                <a:solidFill>
                  <a:srgbClr val="000000"/>
                </a:solidFill>
                <a:effectLst/>
                <a:latin typeface="Arial" panose="020B0604020202020204" pitchFamily="34" charset="0"/>
              </a:rPr>
              <a:t>1. Terugblik op de excursie in de Uitvindersbuurt / thema Impulswijken </a:t>
            </a:r>
            <a:r>
              <a:rPr lang="nl-NL" sz="2000" b="0" i="0" dirty="0" err="1">
                <a:solidFill>
                  <a:srgbClr val="000000"/>
                </a:solidFill>
                <a:effectLst/>
                <a:latin typeface="Arial" panose="020B0604020202020204" pitchFamily="34" charset="0"/>
              </a:rPr>
              <a:t>etc</a:t>
            </a:r>
            <a:r>
              <a:rPr lang="nl-NL" sz="2000" b="0" i="0" dirty="0">
                <a:solidFill>
                  <a:srgbClr val="000000"/>
                </a:solidFill>
                <a:effectLst/>
                <a:latin typeface="Arial" panose="020B0604020202020204" pitchFamily="34" charset="0"/>
              </a:rPr>
              <a:t>​ </a:t>
            </a:r>
            <a:endParaRPr lang="nl-NL" sz="2000" b="0" i="0" dirty="0">
              <a:solidFill>
                <a:srgbClr val="000000"/>
              </a:solidFill>
              <a:effectLst/>
              <a:latin typeface="Segoe UI" panose="020B0502040204020203" pitchFamily="34" charset="0"/>
            </a:endParaRPr>
          </a:p>
          <a:p>
            <a:pPr algn="l" rtl="0" fontAlgn="base"/>
            <a:r>
              <a:rPr lang="nl-NL" sz="2000" b="0" i="0" dirty="0">
                <a:solidFill>
                  <a:srgbClr val="000000"/>
                </a:solidFill>
                <a:effectLst/>
                <a:latin typeface="Arial" panose="020B0604020202020204" pitchFamily="34" charset="0"/>
              </a:rPr>
              <a:t>Foto’s kijken en verbinden aan thema ‘impulswijk’ etc. ​ </a:t>
            </a:r>
            <a:endParaRPr lang="nl-NL" sz="2000" b="0" i="0" dirty="0">
              <a:solidFill>
                <a:srgbClr val="000000"/>
              </a:solidFill>
              <a:effectLst/>
              <a:latin typeface="Segoe UI" panose="020B0502040204020203" pitchFamily="34" charset="0"/>
            </a:endParaRPr>
          </a:p>
          <a:p>
            <a:pPr algn="l" rtl="0" fontAlgn="base"/>
            <a:r>
              <a:rPr lang="nl-NL" sz="2000" b="0" i="0" dirty="0">
                <a:solidFill>
                  <a:srgbClr val="000000"/>
                </a:solidFill>
                <a:effectLst/>
                <a:latin typeface="Arial" panose="020B0604020202020204" pitchFamily="34" charset="0"/>
              </a:rPr>
              <a:t> </a:t>
            </a:r>
            <a:endParaRPr lang="nl-NL" sz="2000" b="0" i="0" dirty="0">
              <a:solidFill>
                <a:srgbClr val="000000"/>
              </a:solidFill>
              <a:effectLst/>
              <a:latin typeface="Segoe UI" panose="020B0502040204020203" pitchFamily="34" charset="0"/>
            </a:endParaRPr>
          </a:p>
          <a:p>
            <a:pPr algn="l" rtl="0" fontAlgn="base"/>
            <a:r>
              <a:rPr lang="nl-NL" sz="2000" b="0" i="0" dirty="0">
                <a:solidFill>
                  <a:srgbClr val="000000"/>
                </a:solidFill>
                <a:effectLst/>
                <a:latin typeface="Arial" panose="020B0604020202020204" pitchFamily="34" charset="0"/>
              </a:rPr>
              <a:t>2.Gebiedsontwikkeling en functies in de stad​ </a:t>
            </a:r>
            <a:endParaRPr lang="nl-NL" sz="2000" b="0" i="0" dirty="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nl-NL" sz="2000" b="0" i="0" dirty="0">
                <a:solidFill>
                  <a:srgbClr val="000000"/>
                </a:solidFill>
                <a:effectLst/>
                <a:latin typeface="Arial" panose="020B0604020202020204" pitchFamily="34" charset="0"/>
              </a:rPr>
              <a:t>Wat zijn functies en welke kennen we &gt; relatie met leefbaarheid van de stad &gt; uitleg ​ </a:t>
            </a:r>
            <a:endParaRPr lang="nl-NL" sz="2000" b="0" i="0" dirty="0">
              <a:solidFill>
                <a:srgbClr val="000000"/>
              </a:solidFill>
              <a:effectLst/>
              <a:latin typeface="Segoe UI" panose="020B0502040204020203" pitchFamily="34" charset="0"/>
            </a:endParaRPr>
          </a:p>
          <a:p>
            <a:pPr marL="342900" indent="-342900" algn="l" rtl="0" fontAlgn="base">
              <a:buFont typeface="Arial" panose="020B0604020202020204" pitchFamily="34" charset="0"/>
              <a:buChar char="•"/>
            </a:pPr>
            <a:r>
              <a:rPr lang="nl-NL" sz="2000" b="0" i="0" dirty="0">
                <a:solidFill>
                  <a:srgbClr val="000000"/>
                </a:solidFill>
                <a:effectLst/>
                <a:latin typeface="Arial" panose="020B0604020202020204" pitchFamily="34" charset="0"/>
              </a:rPr>
              <a:t>Gentrificatie </a:t>
            </a:r>
          </a:p>
          <a:p>
            <a:pPr marL="342900" indent="-342900" algn="l" rtl="0" fontAlgn="base">
              <a:buFont typeface="Arial" panose="020B0604020202020204" pitchFamily="34" charset="0"/>
              <a:buChar char="•"/>
            </a:pPr>
            <a:r>
              <a:rPr lang="nl-NL" sz="2000" b="0" i="0" dirty="0">
                <a:solidFill>
                  <a:srgbClr val="000000"/>
                </a:solidFill>
                <a:effectLst/>
                <a:latin typeface="Arial" panose="020B0604020202020204" pitchFamily="34" charset="0"/>
              </a:rPr>
              <a:t>Verbinding leggen met je IBS-opdracht:  welke functies herken je daar? Welke zou je kunnen toevoegen? </a:t>
            </a:r>
          </a:p>
          <a:p>
            <a:pPr marL="342900" indent="-342900" algn="l" rtl="0" fontAlgn="base">
              <a:buFont typeface="Arial" panose="020B0604020202020204" pitchFamily="34" charset="0"/>
              <a:buChar char="•"/>
            </a:pPr>
            <a:r>
              <a:rPr lang="nl-NL" sz="2000" dirty="0">
                <a:solidFill>
                  <a:srgbClr val="000000"/>
                </a:solidFill>
                <a:latin typeface="Arial" panose="020B0604020202020204" pitchFamily="34" charset="0"/>
              </a:rPr>
              <a:t>Theorie in jullie verslag; LA2 </a:t>
            </a:r>
            <a:endParaRPr lang="nl-NL" sz="2000" b="0" i="0" dirty="0">
              <a:solidFill>
                <a:srgbClr val="000000"/>
              </a:solidFill>
              <a:effectLst/>
              <a:latin typeface="Arial" panose="020B0604020202020204" pitchFamily="34" charset="0"/>
            </a:endParaRPr>
          </a:p>
          <a:p>
            <a:pPr algn="l" rtl="0" fontAlgn="base"/>
            <a:endParaRPr lang="nl-NL" sz="2000" b="0" i="0" dirty="0">
              <a:solidFill>
                <a:srgbClr val="000000"/>
              </a:solidFill>
              <a:effectLst/>
              <a:latin typeface="Segoe UI" panose="020B0502040204020203" pitchFamily="34" charset="0"/>
            </a:endParaRPr>
          </a:p>
          <a:p>
            <a:pPr algn="l" rtl="0" fontAlgn="base"/>
            <a:r>
              <a:rPr lang="nl-NL" sz="2000" b="1" i="0" dirty="0">
                <a:solidFill>
                  <a:srgbClr val="000000"/>
                </a:solidFill>
                <a:effectLst/>
                <a:latin typeface="Arial" panose="020B0604020202020204" pitchFamily="34" charset="0"/>
              </a:rPr>
              <a:t>3. Verdiepen in drie grote steden</a:t>
            </a:r>
            <a:r>
              <a:rPr lang="nl-NL" sz="2000" b="0" i="0" dirty="0">
                <a:solidFill>
                  <a:srgbClr val="000000"/>
                </a:solidFill>
                <a:effectLst/>
                <a:latin typeface="Arial" panose="020B0604020202020204" pitchFamily="34" charset="0"/>
              </a:rPr>
              <a:t>: Almere, Rotterdam en Eindhoven/Strijp S. </a:t>
            </a:r>
          </a:p>
          <a:p>
            <a:pPr algn="l" rtl="0" fontAlgn="base"/>
            <a:endParaRPr lang="nl-NL" sz="2000" dirty="0">
              <a:solidFill>
                <a:srgbClr val="000000"/>
              </a:solidFill>
              <a:latin typeface="Arial" panose="020B0604020202020204" pitchFamily="34" charset="0"/>
            </a:endParaRPr>
          </a:p>
          <a:p>
            <a:pPr algn="l" rtl="0" fontAlgn="base"/>
            <a:r>
              <a:rPr lang="nl-NL" sz="2000" b="0" i="0" dirty="0">
                <a:solidFill>
                  <a:srgbClr val="000000"/>
                </a:solidFill>
                <a:effectLst/>
                <a:latin typeface="Arial" panose="020B0604020202020204" pitchFamily="34" charset="0"/>
              </a:rPr>
              <a:t>4. Practicum met Inge</a:t>
            </a:r>
          </a:p>
          <a:p>
            <a:pPr algn="l" rtl="0" fontAlgn="base"/>
            <a:r>
              <a:rPr lang="nl-NL" sz="2000" b="0" i="0" dirty="0">
                <a:solidFill>
                  <a:srgbClr val="000000"/>
                </a:solidFill>
                <a:effectLst/>
                <a:latin typeface="Arial" panose="020B0604020202020204" pitchFamily="34" charset="0"/>
              </a:rPr>
              <a:t> </a:t>
            </a:r>
            <a:endParaRPr lang="nl-NL" sz="20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525646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B2943-D349-426B-8120-CF55544F7895}"/>
              </a:ext>
            </a:extLst>
          </p:cNvPr>
          <p:cNvSpPr>
            <a:spLocks noGrp="1"/>
          </p:cNvSpPr>
          <p:nvPr>
            <p:ph type="title"/>
          </p:nvPr>
        </p:nvSpPr>
        <p:spPr/>
        <p:txBody>
          <a:bodyPr/>
          <a:lstStyle/>
          <a:p>
            <a:r>
              <a:rPr lang="nl-NL" dirty="0"/>
              <a:t>Practicum, wie wanneer: </a:t>
            </a:r>
          </a:p>
        </p:txBody>
      </p:sp>
      <p:sp>
        <p:nvSpPr>
          <p:cNvPr id="3" name="Tekstvak 2">
            <a:extLst>
              <a:ext uri="{FF2B5EF4-FFF2-40B4-BE49-F238E27FC236}">
                <a16:creationId xmlns:a16="http://schemas.microsoft.com/office/drawing/2014/main" id="{EDB30089-C486-4FB5-8A86-C0FA4FE92428}"/>
              </a:ext>
            </a:extLst>
          </p:cNvPr>
          <p:cNvSpPr txBox="1"/>
          <p:nvPr/>
        </p:nvSpPr>
        <p:spPr>
          <a:xfrm>
            <a:off x="838200" y="1901337"/>
            <a:ext cx="6096000" cy="2308324"/>
          </a:xfrm>
          <a:prstGeom prst="rect">
            <a:avLst/>
          </a:prstGeom>
          <a:solidFill>
            <a:schemeClr val="accent6">
              <a:lumMod val="20000"/>
              <a:lumOff val="80000"/>
            </a:schemeClr>
          </a:solidFill>
        </p:spPr>
        <p:txBody>
          <a:bodyPr wrap="square">
            <a:spAutoFit/>
          </a:bodyPr>
          <a:lstStyle/>
          <a:p>
            <a:r>
              <a:rPr lang="nl-NL" sz="2400" dirty="0"/>
              <a:t>Afspraken ;</a:t>
            </a:r>
          </a:p>
          <a:p>
            <a:r>
              <a:rPr lang="nl-NL" sz="2400" dirty="0"/>
              <a:t>Les 3  16-9; Bente</a:t>
            </a:r>
          </a:p>
          <a:p>
            <a:r>
              <a:rPr lang="nl-NL" sz="2400" dirty="0"/>
              <a:t>Les 4 23-9; Inge </a:t>
            </a:r>
          </a:p>
          <a:p>
            <a:r>
              <a:rPr lang="nl-NL" sz="2400" dirty="0"/>
              <a:t>Les 5 30-9; Noah</a:t>
            </a:r>
          </a:p>
          <a:p>
            <a:r>
              <a:rPr lang="nl-NL" sz="2400" dirty="0"/>
              <a:t>Les 6 op 7-10;  </a:t>
            </a:r>
            <a:r>
              <a:rPr lang="nl-NL" sz="2400" dirty="0" err="1"/>
              <a:t>Lody</a:t>
            </a:r>
            <a:endParaRPr lang="nl-NL" sz="2400" dirty="0"/>
          </a:p>
          <a:p>
            <a:r>
              <a:rPr lang="nl-NL" sz="2400" dirty="0"/>
              <a:t>Les 9 op 4 november; Lieke </a:t>
            </a:r>
          </a:p>
        </p:txBody>
      </p:sp>
    </p:spTree>
    <p:extLst>
      <p:ext uri="{BB962C8B-B14F-4D97-AF65-F5344CB8AC3E}">
        <p14:creationId xmlns:p14="http://schemas.microsoft.com/office/powerpoint/2010/main" val="290129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64DDC33-069E-43FF-9483-A389722A1F24}"/>
              </a:ext>
            </a:extLst>
          </p:cNvPr>
          <p:cNvSpPr txBox="1"/>
          <p:nvPr/>
        </p:nvSpPr>
        <p:spPr>
          <a:xfrm>
            <a:off x="1344202" y="1438382"/>
            <a:ext cx="9503595" cy="1200329"/>
          </a:xfrm>
          <a:prstGeom prst="rect">
            <a:avLst/>
          </a:prstGeom>
          <a:solidFill>
            <a:schemeClr val="accent6">
              <a:lumMod val="40000"/>
              <a:lumOff val="60000"/>
            </a:schemeClr>
          </a:solidFill>
        </p:spPr>
        <p:txBody>
          <a:bodyPr wrap="square" rtlCol="0">
            <a:spAutoFit/>
          </a:bodyPr>
          <a:lstStyle/>
          <a:p>
            <a:r>
              <a:rPr lang="nl-NL" sz="2400" dirty="0"/>
              <a:t>Terug naar de vorige 2 lessen:  </a:t>
            </a:r>
          </a:p>
          <a:p>
            <a:r>
              <a:rPr lang="nl-NL" sz="2400" dirty="0"/>
              <a:t>GEBIEDSONTWIKKELING IN TILBURG ZUID, OMGEVING PIUSHAVEN &amp; ZUIDERKWARTIER</a:t>
            </a:r>
          </a:p>
        </p:txBody>
      </p:sp>
      <p:sp>
        <p:nvSpPr>
          <p:cNvPr id="3" name="Tekstvak 2">
            <a:extLst>
              <a:ext uri="{FF2B5EF4-FFF2-40B4-BE49-F238E27FC236}">
                <a16:creationId xmlns:a16="http://schemas.microsoft.com/office/drawing/2014/main" id="{E989991E-DF6B-4445-92E2-37F627304C75}"/>
              </a:ext>
            </a:extLst>
          </p:cNvPr>
          <p:cNvSpPr txBox="1"/>
          <p:nvPr/>
        </p:nvSpPr>
        <p:spPr>
          <a:xfrm>
            <a:off x="1344202" y="2933910"/>
            <a:ext cx="2661006" cy="1569660"/>
          </a:xfrm>
          <a:prstGeom prst="rect">
            <a:avLst/>
          </a:prstGeom>
          <a:solidFill>
            <a:schemeClr val="accent3">
              <a:lumMod val="20000"/>
              <a:lumOff val="80000"/>
            </a:schemeClr>
          </a:solidFill>
        </p:spPr>
        <p:txBody>
          <a:bodyPr wrap="square" rtlCol="0">
            <a:spAutoFit/>
          </a:bodyPr>
          <a:lstStyle/>
          <a:p>
            <a:pPr algn="ctr"/>
            <a:r>
              <a:rPr lang="nl-NL" sz="2400" dirty="0"/>
              <a:t>Jerusalem</a:t>
            </a:r>
          </a:p>
          <a:p>
            <a:pPr algn="ctr"/>
            <a:r>
              <a:rPr lang="nl-NL" sz="2400" dirty="0"/>
              <a:t>Piushaven </a:t>
            </a:r>
          </a:p>
          <a:p>
            <a:pPr algn="ctr"/>
            <a:r>
              <a:rPr lang="nl-NL" sz="2400" dirty="0"/>
              <a:t>Fatima</a:t>
            </a:r>
          </a:p>
          <a:p>
            <a:pPr algn="ctr"/>
            <a:r>
              <a:rPr lang="nl-NL" sz="2400" dirty="0"/>
              <a:t>AB terrein </a:t>
            </a:r>
          </a:p>
        </p:txBody>
      </p:sp>
      <p:sp>
        <p:nvSpPr>
          <p:cNvPr id="4" name="Pijl: rechts 3">
            <a:extLst>
              <a:ext uri="{FF2B5EF4-FFF2-40B4-BE49-F238E27FC236}">
                <a16:creationId xmlns:a16="http://schemas.microsoft.com/office/drawing/2014/main" id="{DEDA54DA-A44E-4880-BF49-1D8D28E9AADF}"/>
              </a:ext>
            </a:extLst>
          </p:cNvPr>
          <p:cNvSpPr/>
          <p:nvPr/>
        </p:nvSpPr>
        <p:spPr>
          <a:xfrm>
            <a:off x="4678165" y="3877519"/>
            <a:ext cx="1263721" cy="297950"/>
          </a:xfrm>
          <a:prstGeom prst="right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6564F5FC-FDE0-4797-A41C-4405934C3605}"/>
              </a:ext>
            </a:extLst>
          </p:cNvPr>
          <p:cNvSpPr txBox="1"/>
          <p:nvPr/>
        </p:nvSpPr>
        <p:spPr>
          <a:xfrm>
            <a:off x="6773105" y="3390639"/>
            <a:ext cx="4232953" cy="1569660"/>
          </a:xfrm>
          <a:prstGeom prst="rect">
            <a:avLst/>
          </a:prstGeom>
          <a:solidFill>
            <a:schemeClr val="accent3">
              <a:lumMod val="20000"/>
              <a:lumOff val="80000"/>
            </a:schemeClr>
          </a:solidFill>
        </p:spPr>
        <p:txBody>
          <a:bodyPr wrap="square" rtlCol="0">
            <a:spAutoFit/>
          </a:bodyPr>
          <a:lstStyle/>
          <a:p>
            <a:r>
              <a:rPr lang="nl-NL" sz="2400" dirty="0"/>
              <a:t>Allemaal een ander verhaal maar door integrale aanpak &amp; samenwerking tussen heel veel partijen een succes </a:t>
            </a:r>
          </a:p>
        </p:txBody>
      </p:sp>
      <p:sp>
        <p:nvSpPr>
          <p:cNvPr id="6" name="Tekstvak 5">
            <a:extLst>
              <a:ext uri="{FF2B5EF4-FFF2-40B4-BE49-F238E27FC236}">
                <a16:creationId xmlns:a16="http://schemas.microsoft.com/office/drawing/2014/main" id="{C871AA3A-BA3C-4269-9454-1BF3B53F9812}"/>
              </a:ext>
            </a:extLst>
          </p:cNvPr>
          <p:cNvSpPr txBox="1"/>
          <p:nvPr/>
        </p:nvSpPr>
        <p:spPr>
          <a:xfrm>
            <a:off x="1344202" y="4798769"/>
            <a:ext cx="2661006" cy="461665"/>
          </a:xfrm>
          <a:prstGeom prst="rect">
            <a:avLst/>
          </a:prstGeom>
          <a:solidFill>
            <a:schemeClr val="accent3">
              <a:lumMod val="20000"/>
              <a:lumOff val="80000"/>
            </a:schemeClr>
          </a:solidFill>
        </p:spPr>
        <p:txBody>
          <a:bodyPr wrap="square" rtlCol="0">
            <a:spAutoFit/>
          </a:bodyPr>
          <a:lstStyle/>
          <a:p>
            <a:pPr algn="ctr"/>
            <a:r>
              <a:rPr lang="nl-NL" sz="2400" dirty="0"/>
              <a:t>Zuiderkwartier</a:t>
            </a:r>
          </a:p>
        </p:txBody>
      </p:sp>
    </p:spTree>
    <p:extLst>
      <p:ext uri="{BB962C8B-B14F-4D97-AF65-F5344CB8AC3E}">
        <p14:creationId xmlns:p14="http://schemas.microsoft.com/office/powerpoint/2010/main" val="509404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4257CCB-DC99-43A4-B609-DEFA747C4FB2}"/>
              </a:ext>
            </a:extLst>
          </p:cNvPr>
          <p:cNvPicPr>
            <a:picLocks noChangeAspect="1"/>
          </p:cNvPicPr>
          <p:nvPr/>
        </p:nvPicPr>
        <p:blipFill>
          <a:blip r:embed="rId2"/>
          <a:stretch>
            <a:fillRect/>
          </a:stretch>
        </p:blipFill>
        <p:spPr>
          <a:xfrm>
            <a:off x="496876" y="787342"/>
            <a:ext cx="3554276" cy="2365453"/>
          </a:xfrm>
          <a:prstGeom prst="rect">
            <a:avLst/>
          </a:prstGeom>
        </p:spPr>
      </p:pic>
      <p:pic>
        <p:nvPicPr>
          <p:cNvPr id="5" name="Picture 4" descr="Tilburgse ark na de zomer weer in gebruik: restaurant Boot 013 opent in de  Piushaven - Tilburg.com">
            <a:extLst>
              <a:ext uri="{FF2B5EF4-FFF2-40B4-BE49-F238E27FC236}">
                <a16:creationId xmlns:a16="http://schemas.microsoft.com/office/drawing/2014/main" id="{EB25CF94-8CFA-4284-A163-F427F0E79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839" y="787342"/>
            <a:ext cx="4106881" cy="229985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13EDACE0-3FA3-4D51-B048-D8FFFDBD7EC6}"/>
              </a:ext>
            </a:extLst>
          </p:cNvPr>
          <p:cNvPicPr>
            <a:picLocks noChangeAspect="1"/>
          </p:cNvPicPr>
          <p:nvPr/>
        </p:nvPicPr>
        <p:blipFill>
          <a:blip r:embed="rId4"/>
          <a:stretch>
            <a:fillRect/>
          </a:stretch>
        </p:blipFill>
        <p:spPr>
          <a:xfrm>
            <a:off x="8493408" y="787342"/>
            <a:ext cx="3456063" cy="2299853"/>
          </a:xfrm>
          <a:prstGeom prst="rect">
            <a:avLst/>
          </a:prstGeom>
        </p:spPr>
      </p:pic>
      <p:pic>
        <p:nvPicPr>
          <p:cNvPr id="8" name="Afbeelding 7">
            <a:extLst>
              <a:ext uri="{FF2B5EF4-FFF2-40B4-BE49-F238E27FC236}">
                <a16:creationId xmlns:a16="http://schemas.microsoft.com/office/drawing/2014/main" id="{6A7035AF-23EA-4480-97C5-3FDC70420B75}"/>
              </a:ext>
            </a:extLst>
          </p:cNvPr>
          <p:cNvPicPr>
            <a:picLocks noChangeAspect="1"/>
          </p:cNvPicPr>
          <p:nvPr/>
        </p:nvPicPr>
        <p:blipFill>
          <a:blip r:embed="rId5"/>
          <a:stretch>
            <a:fillRect/>
          </a:stretch>
        </p:blipFill>
        <p:spPr>
          <a:xfrm>
            <a:off x="8038656" y="3314788"/>
            <a:ext cx="3910815" cy="2933111"/>
          </a:xfrm>
          <a:prstGeom prst="rect">
            <a:avLst/>
          </a:prstGeom>
        </p:spPr>
      </p:pic>
      <p:pic>
        <p:nvPicPr>
          <p:cNvPr id="2050" name="Picture 2" descr=" WOUW! Luchtopnames Jeruzalem Nieuwbouw Tilburg Drone (UltraHD 4K) -  YouTube">
            <a:extLst>
              <a:ext uri="{FF2B5EF4-FFF2-40B4-BE49-F238E27FC236}">
                <a16:creationId xmlns:a16="http://schemas.microsoft.com/office/drawing/2014/main" id="{88EC5FA1-9BBC-44D6-BD4B-837A7AA702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3235" b="14146"/>
          <a:stretch/>
        </p:blipFill>
        <p:spPr bwMode="auto">
          <a:xfrm>
            <a:off x="554681" y="3314788"/>
            <a:ext cx="4572000" cy="24901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et Ketelhuis - AaBe Fabriek">
            <a:extLst>
              <a:ext uri="{FF2B5EF4-FFF2-40B4-BE49-F238E27FC236}">
                <a16:creationId xmlns:a16="http://schemas.microsoft.com/office/drawing/2014/main" id="{3856A13B-AAE0-4187-B75B-CE935EB038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893" y="3314788"/>
            <a:ext cx="249555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E5A99D65-9CE3-4FA3-95C1-C69C94370382}"/>
              </a:ext>
            </a:extLst>
          </p:cNvPr>
          <p:cNvSpPr txBox="1"/>
          <p:nvPr/>
        </p:nvSpPr>
        <p:spPr>
          <a:xfrm>
            <a:off x="5169437" y="5143588"/>
            <a:ext cx="2661006" cy="1569660"/>
          </a:xfrm>
          <a:prstGeom prst="rect">
            <a:avLst/>
          </a:prstGeom>
          <a:solidFill>
            <a:schemeClr val="accent3">
              <a:lumMod val="20000"/>
              <a:lumOff val="80000"/>
            </a:schemeClr>
          </a:solidFill>
        </p:spPr>
        <p:txBody>
          <a:bodyPr wrap="square" rtlCol="0">
            <a:spAutoFit/>
          </a:bodyPr>
          <a:lstStyle/>
          <a:p>
            <a:pPr algn="ctr"/>
            <a:r>
              <a:rPr lang="nl-NL" sz="2400"/>
              <a:t>Jerusalem</a:t>
            </a:r>
          </a:p>
          <a:p>
            <a:pPr algn="ctr"/>
            <a:r>
              <a:rPr lang="nl-NL" sz="2400"/>
              <a:t>Piushaven </a:t>
            </a:r>
          </a:p>
          <a:p>
            <a:pPr algn="ctr"/>
            <a:r>
              <a:rPr lang="nl-NL" sz="2400"/>
              <a:t>Fatima</a:t>
            </a:r>
          </a:p>
          <a:p>
            <a:pPr algn="ctr"/>
            <a:r>
              <a:rPr lang="nl-NL" sz="2400"/>
              <a:t>AB terrein </a:t>
            </a:r>
            <a:endParaRPr lang="nl-NL" sz="2400" dirty="0"/>
          </a:p>
        </p:txBody>
      </p:sp>
      <p:sp>
        <p:nvSpPr>
          <p:cNvPr id="10" name="Tekstvak 9">
            <a:extLst>
              <a:ext uri="{FF2B5EF4-FFF2-40B4-BE49-F238E27FC236}">
                <a16:creationId xmlns:a16="http://schemas.microsoft.com/office/drawing/2014/main" id="{928A8A8D-51B8-4B65-806C-E21639A52617}"/>
              </a:ext>
            </a:extLst>
          </p:cNvPr>
          <p:cNvSpPr txBox="1"/>
          <p:nvPr/>
        </p:nvSpPr>
        <p:spPr>
          <a:xfrm>
            <a:off x="3046535" y="2967335"/>
            <a:ext cx="6093068" cy="923330"/>
          </a:xfrm>
          <a:prstGeom prst="rect">
            <a:avLst/>
          </a:prstGeom>
          <a:noFill/>
        </p:spPr>
        <p:txBody>
          <a:bodyPr wrap="square">
            <a:spAutoFit/>
          </a:bodyPr>
          <a:lstStyle/>
          <a:p>
            <a:pPr algn="ctr"/>
            <a:r>
              <a:rPr lang="nl-NL" sz="1800" dirty="0"/>
              <a:t>Piushaven </a:t>
            </a:r>
          </a:p>
          <a:p>
            <a:pPr algn="ctr"/>
            <a:r>
              <a:rPr lang="nl-NL" sz="1800" dirty="0"/>
              <a:t>Fatima</a:t>
            </a:r>
          </a:p>
          <a:p>
            <a:pPr algn="ctr"/>
            <a:r>
              <a:rPr lang="nl-NL" sz="1800" dirty="0"/>
              <a:t>AB terrein </a:t>
            </a:r>
          </a:p>
        </p:txBody>
      </p:sp>
    </p:spTree>
    <p:extLst>
      <p:ext uri="{BB962C8B-B14F-4D97-AF65-F5344CB8AC3E}">
        <p14:creationId xmlns:p14="http://schemas.microsoft.com/office/powerpoint/2010/main" val="131904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4FD18-EC85-4CDB-8114-7C74828E8ED3}"/>
              </a:ext>
            </a:extLst>
          </p:cNvPr>
          <p:cNvSpPr>
            <a:spLocks noGrp="1"/>
          </p:cNvSpPr>
          <p:nvPr>
            <p:ph type="title"/>
          </p:nvPr>
        </p:nvSpPr>
        <p:spPr>
          <a:xfrm>
            <a:off x="711200" y="172085"/>
            <a:ext cx="10515600" cy="1325563"/>
          </a:xfrm>
        </p:spPr>
        <p:txBody>
          <a:bodyPr/>
          <a:lstStyle/>
          <a:p>
            <a:r>
              <a:rPr lang="nl-NL" dirty="0"/>
              <a:t>Zuiderkwartier? </a:t>
            </a:r>
          </a:p>
        </p:txBody>
      </p:sp>
      <p:pic>
        <p:nvPicPr>
          <p:cNvPr id="4" name="Afbeelding 3">
            <a:extLst>
              <a:ext uri="{FF2B5EF4-FFF2-40B4-BE49-F238E27FC236}">
                <a16:creationId xmlns:a16="http://schemas.microsoft.com/office/drawing/2014/main" id="{39669A7A-219F-47F9-BCAF-C41CEBF1CBD7}"/>
              </a:ext>
            </a:extLst>
          </p:cNvPr>
          <p:cNvPicPr>
            <a:picLocks noChangeAspect="1"/>
          </p:cNvPicPr>
          <p:nvPr/>
        </p:nvPicPr>
        <p:blipFill rotWithShape="1">
          <a:blip r:embed="rId2"/>
          <a:srcRect l="36916" t="14223" b="5323"/>
          <a:stretch/>
        </p:blipFill>
        <p:spPr>
          <a:xfrm>
            <a:off x="711200" y="1340485"/>
            <a:ext cx="7691120" cy="5517515"/>
          </a:xfrm>
          <a:prstGeom prst="rect">
            <a:avLst/>
          </a:prstGeom>
        </p:spPr>
      </p:pic>
    </p:spTree>
    <p:extLst>
      <p:ext uri="{BB962C8B-B14F-4D97-AF65-F5344CB8AC3E}">
        <p14:creationId xmlns:p14="http://schemas.microsoft.com/office/powerpoint/2010/main" val="1152624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7139B60-9DA0-4E15-924F-43EA0E04BD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277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E8960007-7124-47BF-AC7A-135AF5C082F7}"/>
              </a:ext>
            </a:extLst>
          </p:cNvPr>
          <p:cNvSpPr/>
          <p:nvPr/>
        </p:nvSpPr>
        <p:spPr>
          <a:xfrm>
            <a:off x="554987" y="1068740"/>
            <a:ext cx="3497802" cy="954107"/>
          </a:xfrm>
          <a:prstGeom prst="rect">
            <a:avLst/>
          </a:prstGeom>
        </p:spPr>
        <p:txBody>
          <a:bodyPr wrap="square">
            <a:spAutoFit/>
          </a:bodyPr>
          <a:lstStyle/>
          <a:p>
            <a:r>
              <a:rPr lang="nl-NL" sz="2800" dirty="0"/>
              <a:t>Op onderzoek </a:t>
            </a:r>
          </a:p>
          <a:p>
            <a:r>
              <a:rPr lang="nl-NL" sz="2800" dirty="0"/>
              <a:t>Uitleg over opdracht</a:t>
            </a:r>
          </a:p>
        </p:txBody>
      </p:sp>
      <p:sp>
        <p:nvSpPr>
          <p:cNvPr id="7" name="Ovaal 6">
            <a:extLst>
              <a:ext uri="{FF2B5EF4-FFF2-40B4-BE49-F238E27FC236}">
                <a16:creationId xmlns:a16="http://schemas.microsoft.com/office/drawing/2014/main" id="{EA4E3179-AABF-4C4C-93D7-387FC2AB704B}"/>
              </a:ext>
            </a:extLst>
          </p:cNvPr>
          <p:cNvSpPr/>
          <p:nvPr/>
        </p:nvSpPr>
        <p:spPr>
          <a:xfrm rot="20337793">
            <a:off x="664774" y="2180199"/>
            <a:ext cx="2208620" cy="1021756"/>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chemeClr val="tx1"/>
                </a:solidFill>
              </a:rPr>
              <a:t>In 4 groepjes</a:t>
            </a:r>
            <a:endParaRPr lang="nl-NL" sz="2800" dirty="0"/>
          </a:p>
        </p:txBody>
      </p:sp>
      <p:sp>
        <p:nvSpPr>
          <p:cNvPr id="8" name="Ovaal 7">
            <a:extLst>
              <a:ext uri="{FF2B5EF4-FFF2-40B4-BE49-F238E27FC236}">
                <a16:creationId xmlns:a16="http://schemas.microsoft.com/office/drawing/2014/main" id="{5E11FCA3-831D-45CA-8B10-BBC64743CC41}"/>
              </a:ext>
            </a:extLst>
          </p:cNvPr>
          <p:cNvSpPr/>
          <p:nvPr/>
        </p:nvSpPr>
        <p:spPr>
          <a:xfrm>
            <a:off x="1405481" y="3144358"/>
            <a:ext cx="2592580" cy="216784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Bij terugkomst info verzamelen en presenteren incl. foto's </a:t>
            </a:r>
          </a:p>
        </p:txBody>
      </p:sp>
      <p:sp>
        <p:nvSpPr>
          <p:cNvPr id="11" name="Tekstvak 10">
            <a:extLst>
              <a:ext uri="{FF2B5EF4-FFF2-40B4-BE49-F238E27FC236}">
                <a16:creationId xmlns:a16="http://schemas.microsoft.com/office/drawing/2014/main" id="{722E42FA-4650-4676-9020-B97D1BB0C40E}"/>
              </a:ext>
            </a:extLst>
          </p:cNvPr>
          <p:cNvSpPr txBox="1"/>
          <p:nvPr/>
        </p:nvSpPr>
        <p:spPr>
          <a:xfrm>
            <a:off x="4316560" y="335845"/>
            <a:ext cx="7405455" cy="6186309"/>
          </a:xfrm>
          <a:prstGeom prst="rect">
            <a:avLst/>
          </a:prstGeom>
          <a:noFill/>
        </p:spPr>
        <p:txBody>
          <a:bodyPr wrap="square">
            <a:spAutoFit/>
          </a:bodyPr>
          <a:lstStyle/>
          <a:p>
            <a:r>
              <a:rPr lang="nl-NL" dirty="0"/>
              <a:t>Vraag 1:</a:t>
            </a:r>
          </a:p>
          <a:p>
            <a:r>
              <a:rPr lang="nl-NL" dirty="0"/>
              <a:t>Zoek in het afgebakende gebied drie voorbeelden van ‘het vergroten van de leefbaarheid door recente ingrepen in de ruimtelijke ordening’. Beschrijf ze kort en maak foto’s!</a:t>
            </a:r>
          </a:p>
          <a:p>
            <a:endParaRPr lang="nl-NL" dirty="0"/>
          </a:p>
          <a:p>
            <a:r>
              <a:rPr lang="nl-NL" dirty="0"/>
              <a:t>Vraag 2:</a:t>
            </a:r>
          </a:p>
          <a:p>
            <a:r>
              <a:rPr lang="nl-NL" dirty="0"/>
              <a:t>In deze wijk zie je duidelijk verschil tussen het oude en het nieuwe gedeelte. Zoek 5 grote verschillen en beschrijf die kort, maak er ook foto’s van.</a:t>
            </a:r>
          </a:p>
          <a:p>
            <a:endParaRPr lang="nl-NL" dirty="0"/>
          </a:p>
          <a:p>
            <a:r>
              <a:rPr lang="nl-NL" dirty="0"/>
              <a:t>Vraag 3:</a:t>
            </a:r>
          </a:p>
          <a:p>
            <a:r>
              <a:rPr lang="nl-NL" dirty="0"/>
              <a:t>Zoek minimaal 3 ruimtelijke functies / bestemmingen in dit gedeelte van de wijk. Welke zijn dat en op welke manier hebben ze invloed op de leefbaarheid van de wijk? Beschrijf dit kort.  </a:t>
            </a:r>
          </a:p>
          <a:p>
            <a:endParaRPr lang="nl-NL" dirty="0"/>
          </a:p>
          <a:p>
            <a:r>
              <a:rPr lang="nl-NL" dirty="0"/>
              <a:t>Vraag 4: </a:t>
            </a:r>
          </a:p>
          <a:p>
            <a:r>
              <a:rPr lang="nl-NL" dirty="0"/>
              <a:t>Op welke manier zie je dat er bij de inrichting van deze wijk gezorgd is voor een duurzame toekomst van deze wijk? Zoek minstens drie voorbeelden, beschrijf ze en maak er een foto van!</a:t>
            </a:r>
          </a:p>
          <a:p>
            <a:endParaRPr lang="nl-NL" dirty="0"/>
          </a:p>
          <a:p>
            <a:r>
              <a:rPr lang="nl-NL" dirty="0"/>
              <a:t>Vraag 5:</a:t>
            </a:r>
          </a:p>
          <a:p>
            <a:r>
              <a:rPr lang="nl-NL" dirty="0"/>
              <a:t>Welke drie adviezen zou je geven om de leefbaarheid nog verder te verbeteren? </a:t>
            </a:r>
          </a:p>
        </p:txBody>
      </p:sp>
    </p:spTree>
    <p:extLst>
      <p:ext uri="{BB962C8B-B14F-4D97-AF65-F5344CB8AC3E}">
        <p14:creationId xmlns:p14="http://schemas.microsoft.com/office/powerpoint/2010/main" val="1466618452"/>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3" ma:contentTypeDescription="Een nieuw document maken." ma:contentTypeScope="" ma:versionID="bd0271150be9f8e9bec974e355b2f8a7">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59377b08247893b8b844217c25199b5d"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79C74C-3172-41FB-8FB4-1E75A9B5980B}"/>
</file>

<file path=customXml/itemProps2.xml><?xml version="1.0" encoding="utf-8"?>
<ds:datastoreItem xmlns:ds="http://schemas.openxmlformats.org/officeDocument/2006/customXml" ds:itemID="{1D298986-E286-4402-95D7-B3B9C2FC18CB}"/>
</file>

<file path=customXml/itemProps3.xml><?xml version="1.0" encoding="utf-8"?>
<ds:datastoreItem xmlns:ds="http://schemas.openxmlformats.org/officeDocument/2006/customXml" ds:itemID="{578A6F96-9FA2-46F1-A44A-73E939C97222}"/>
</file>

<file path=docProps/app.xml><?xml version="1.0" encoding="utf-8"?>
<Properties xmlns="http://schemas.openxmlformats.org/officeDocument/2006/extended-properties" xmlns:vt="http://schemas.openxmlformats.org/officeDocument/2006/docPropsVTypes">
  <TotalTime>413</TotalTime>
  <Words>1318</Words>
  <Application>Microsoft Office PowerPoint</Application>
  <PresentationFormat>Breedbeeld</PresentationFormat>
  <Paragraphs>150</Paragraphs>
  <Slides>24</Slides>
  <Notes>0</Notes>
  <HiddenSlides>0</HiddenSlides>
  <MMClips>1</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24</vt:i4>
      </vt:variant>
    </vt:vector>
  </HeadingPairs>
  <TitlesOfParts>
    <vt:vector size="31" baseType="lpstr">
      <vt:lpstr>Arial</vt:lpstr>
      <vt:lpstr>Calibri</vt:lpstr>
      <vt:lpstr>Calibri Light</vt:lpstr>
      <vt:lpstr>Segoe UI</vt:lpstr>
      <vt:lpstr>Wingdings</vt:lpstr>
      <vt:lpstr>Kantoorthema</vt:lpstr>
      <vt:lpstr>Office Theme</vt:lpstr>
      <vt:lpstr>Stad en wijk</vt:lpstr>
      <vt:lpstr>PowerPoint-presentatie</vt:lpstr>
      <vt:lpstr>PowerPoint-presentatie</vt:lpstr>
      <vt:lpstr>Practicum, wie wanneer: </vt:lpstr>
      <vt:lpstr>PowerPoint-presentatie</vt:lpstr>
      <vt:lpstr>PowerPoint-presentatie</vt:lpstr>
      <vt:lpstr>Zuiderkwartier? </vt:lpstr>
      <vt:lpstr>PowerPoint-presentatie</vt:lpstr>
      <vt:lpstr>PowerPoint-presentatie</vt:lpstr>
      <vt:lpstr>PowerPoint-presentatie</vt:lpstr>
      <vt:lpstr>PowerPoint-presentatie</vt:lpstr>
      <vt:lpstr>PowerPoint-presentatie</vt:lpstr>
      <vt:lpstr>PowerPoint-presentatie</vt:lpstr>
      <vt:lpstr>Gebiedsontwikkeling en functies in de stad </vt:lpstr>
      <vt:lpstr>PowerPoint-presentatie</vt:lpstr>
      <vt:lpstr>PowerPoint-presentatie</vt:lpstr>
      <vt:lpstr>PowerPoint-presentatie</vt:lpstr>
      <vt:lpstr>Gentrificatie </vt:lpstr>
      <vt:lpstr>Welk thema is te gebruiken bij jullie casus?</vt:lpstr>
      <vt:lpstr>Verdiepen in drie grote steden: Almere, Rotterdam en Eindhoven/Strijp S. </vt:lpstr>
      <vt:lpstr>Opdracht: Jullie gaan in groepen van 3 of 4 onderzoek doen naar een van de volgende steden: Rotterdam, Almere en Eindhoven/Strijp S</vt:lpstr>
      <vt:lpstr>Vragen bij het maken van de presentatie/moodboard:</vt:lpstr>
      <vt:lpstr>Practicum!</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dc:title>
  <dc:creator>Pascalle Cup</dc:creator>
  <cp:lastModifiedBy>Pascalle Cup</cp:lastModifiedBy>
  <cp:revision>1</cp:revision>
  <dcterms:created xsi:type="dcterms:W3CDTF">2021-09-22T08:24:26Z</dcterms:created>
  <dcterms:modified xsi:type="dcterms:W3CDTF">2021-09-23T07:23:44Z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